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1"/>
  </p:notesMasterIdLst>
  <p:handoutMasterIdLst>
    <p:handoutMasterId r:id="rId22"/>
  </p:handoutMasterIdLst>
  <p:sldIdLst>
    <p:sldId id="257" r:id="rId5"/>
    <p:sldId id="277" r:id="rId6"/>
    <p:sldId id="312" r:id="rId7"/>
    <p:sldId id="314" r:id="rId8"/>
    <p:sldId id="290" r:id="rId9"/>
    <p:sldId id="315" r:id="rId10"/>
    <p:sldId id="316" r:id="rId11"/>
    <p:sldId id="317" r:id="rId12"/>
    <p:sldId id="318" r:id="rId13"/>
    <p:sldId id="319" r:id="rId14"/>
    <p:sldId id="323" r:id="rId15"/>
    <p:sldId id="324" r:id="rId16"/>
    <p:sldId id="322" r:id="rId17"/>
    <p:sldId id="321" r:id="rId18"/>
    <p:sldId id="320" r:id="rId19"/>
    <p:sldId id="302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6666"/>
    <a:srgbClr val="2C567A"/>
    <a:srgbClr val="0D1D51"/>
    <a:srgbClr val="0072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87949" autoAdjust="0"/>
  </p:normalViewPr>
  <p:slideViewPr>
    <p:cSldViewPr snapToGrid="0" showGuides="1">
      <p:cViewPr varScale="1">
        <p:scale>
          <a:sx n="119" d="100"/>
          <a:sy n="119" d="100"/>
        </p:scale>
        <p:origin x="232" y="4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00" d="100"/>
          <a:sy n="100" d="100"/>
        </p:scale>
        <p:origin x="1560" y="-146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svg"/><Relationship Id="rId1" Type="http://schemas.openxmlformats.org/officeDocument/2006/relationships/image" Target="../media/image11.png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svg"/><Relationship Id="rId1" Type="http://schemas.openxmlformats.org/officeDocument/2006/relationships/image" Target="../media/image11.png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F24E884-6B76-43A5-AFA2-03603054FF3F}" type="doc">
      <dgm:prSet loTypeId="urn:microsoft.com/office/officeart/2005/8/layout/vList4" loCatId="list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s-AR"/>
        </a:p>
      </dgm:t>
    </dgm:pt>
    <dgm:pt modelId="{2534C8F6-0856-4173-94E3-C12BC27D4747}">
      <dgm:prSet phldrT="[Text]"/>
      <dgm:spPr/>
      <dgm:t>
        <a:bodyPr/>
        <a:lstStyle/>
        <a:p>
          <a:r>
            <a:rPr lang="es-ES" dirty="0"/>
            <a:t>INTRODUCCIÓN</a:t>
          </a:r>
          <a:endParaRPr lang="es-AR" dirty="0"/>
        </a:p>
      </dgm:t>
    </dgm:pt>
    <dgm:pt modelId="{134701BC-D84A-4B9F-B23F-7ED1322BBAF7}" type="parTrans" cxnId="{776F151F-BB04-4869-956B-0363A11D24B3}">
      <dgm:prSet/>
      <dgm:spPr/>
      <dgm:t>
        <a:bodyPr/>
        <a:lstStyle/>
        <a:p>
          <a:endParaRPr lang="es-AR"/>
        </a:p>
      </dgm:t>
    </dgm:pt>
    <dgm:pt modelId="{B0C6EF2E-526D-4536-A5A1-D7F0BB8E205D}" type="sibTrans" cxnId="{776F151F-BB04-4869-956B-0363A11D24B3}">
      <dgm:prSet/>
      <dgm:spPr/>
      <dgm:t>
        <a:bodyPr/>
        <a:lstStyle/>
        <a:p>
          <a:endParaRPr lang="es-AR"/>
        </a:p>
      </dgm:t>
    </dgm:pt>
    <dgm:pt modelId="{EFD5FD33-BCC7-4172-BAA9-C65A570B3633}">
      <dgm:prSet phldrT="[Text]"/>
      <dgm:spPr/>
      <dgm:t>
        <a:bodyPr/>
        <a:lstStyle/>
        <a:p>
          <a:r>
            <a:rPr lang="es-AR" dirty="0"/>
            <a:t>Planteo del objetivo</a:t>
          </a:r>
        </a:p>
      </dgm:t>
    </dgm:pt>
    <dgm:pt modelId="{1A59F6C3-7628-47F5-906F-EC9DFFB5FCF9}" type="parTrans" cxnId="{1C29EA98-8A28-4C7D-918D-3E80096DCCE0}">
      <dgm:prSet/>
      <dgm:spPr/>
      <dgm:t>
        <a:bodyPr/>
        <a:lstStyle/>
        <a:p>
          <a:endParaRPr lang="es-AR"/>
        </a:p>
      </dgm:t>
    </dgm:pt>
    <dgm:pt modelId="{C66BB424-92DE-4406-80CF-98C58192724A}" type="sibTrans" cxnId="{1C29EA98-8A28-4C7D-918D-3E80096DCCE0}">
      <dgm:prSet/>
      <dgm:spPr/>
      <dgm:t>
        <a:bodyPr/>
        <a:lstStyle/>
        <a:p>
          <a:endParaRPr lang="es-AR"/>
        </a:p>
      </dgm:t>
    </dgm:pt>
    <dgm:pt modelId="{2EC2A9FC-00F4-45CC-A853-7094A69FAE21}">
      <dgm:prSet phldrT="[Text]"/>
      <dgm:spPr/>
      <dgm:t>
        <a:bodyPr/>
        <a:lstStyle/>
        <a:p>
          <a:r>
            <a:rPr lang="es-ES" dirty="0"/>
            <a:t>Descripción del </a:t>
          </a:r>
          <a:r>
            <a:rPr lang="es-ES" dirty="0" err="1"/>
            <a:t>dataset</a:t>
          </a:r>
          <a:endParaRPr lang="es-AR" dirty="0"/>
        </a:p>
      </dgm:t>
    </dgm:pt>
    <dgm:pt modelId="{5D2C5E2A-3C0E-4847-AA0B-DE20501ED57A}" type="parTrans" cxnId="{51689AF9-B8AE-4660-A883-CBFA4AAFBC5D}">
      <dgm:prSet/>
      <dgm:spPr/>
      <dgm:t>
        <a:bodyPr/>
        <a:lstStyle/>
        <a:p>
          <a:endParaRPr lang="es-AR"/>
        </a:p>
      </dgm:t>
    </dgm:pt>
    <dgm:pt modelId="{1ECC60A6-3148-4F60-AA90-FA7823BF7181}" type="sibTrans" cxnId="{51689AF9-B8AE-4660-A883-CBFA4AAFBC5D}">
      <dgm:prSet/>
      <dgm:spPr/>
      <dgm:t>
        <a:bodyPr/>
        <a:lstStyle/>
        <a:p>
          <a:endParaRPr lang="es-AR"/>
        </a:p>
      </dgm:t>
    </dgm:pt>
    <dgm:pt modelId="{7E6E8A6A-7298-4311-A166-5C10363007FF}">
      <dgm:prSet phldrT="[Text]"/>
      <dgm:spPr/>
      <dgm:t>
        <a:bodyPr/>
        <a:lstStyle/>
        <a:p>
          <a:r>
            <a:rPr lang="es-ES" dirty="0"/>
            <a:t> ANALISIS </a:t>
          </a:r>
          <a:endParaRPr lang="es-AR" dirty="0"/>
        </a:p>
      </dgm:t>
    </dgm:pt>
    <dgm:pt modelId="{8433D253-BAB0-4D8B-8B92-77389EC734AA}" type="parTrans" cxnId="{FED14959-6B49-4D42-ADEF-AA3B682BF5CC}">
      <dgm:prSet/>
      <dgm:spPr/>
      <dgm:t>
        <a:bodyPr/>
        <a:lstStyle/>
        <a:p>
          <a:endParaRPr lang="es-AR"/>
        </a:p>
      </dgm:t>
    </dgm:pt>
    <dgm:pt modelId="{2947BFED-EF30-48D3-A7E2-8F4893D482DE}" type="sibTrans" cxnId="{FED14959-6B49-4D42-ADEF-AA3B682BF5CC}">
      <dgm:prSet/>
      <dgm:spPr/>
      <dgm:t>
        <a:bodyPr/>
        <a:lstStyle/>
        <a:p>
          <a:endParaRPr lang="es-AR"/>
        </a:p>
      </dgm:t>
    </dgm:pt>
    <dgm:pt modelId="{2F6A6A8F-2697-49F2-B274-7E7F63009B93}">
      <dgm:prSet phldrT="[Text]"/>
      <dgm:spPr/>
      <dgm:t>
        <a:bodyPr/>
        <a:lstStyle/>
        <a:p>
          <a:r>
            <a:rPr lang="es-AR" dirty="0"/>
            <a:t>Análisis de variables explicativas.</a:t>
          </a:r>
        </a:p>
      </dgm:t>
    </dgm:pt>
    <dgm:pt modelId="{9848CB81-8848-490F-B25D-865E747EC416}" type="parTrans" cxnId="{3EB0D29A-F6CA-4D68-8DA6-BC791F62FB92}">
      <dgm:prSet/>
      <dgm:spPr/>
      <dgm:t>
        <a:bodyPr/>
        <a:lstStyle/>
        <a:p>
          <a:endParaRPr lang="es-AR"/>
        </a:p>
      </dgm:t>
    </dgm:pt>
    <dgm:pt modelId="{6E4BD146-F661-46F5-A6F3-0521B950C6BD}" type="sibTrans" cxnId="{3EB0D29A-F6CA-4D68-8DA6-BC791F62FB92}">
      <dgm:prSet/>
      <dgm:spPr/>
      <dgm:t>
        <a:bodyPr/>
        <a:lstStyle/>
        <a:p>
          <a:endParaRPr lang="es-AR"/>
        </a:p>
      </dgm:t>
    </dgm:pt>
    <dgm:pt modelId="{39161140-B483-48E4-8BCC-36D7274BDBE7}">
      <dgm:prSet phldrT="[Text]"/>
      <dgm:spPr/>
      <dgm:t>
        <a:bodyPr/>
        <a:lstStyle/>
        <a:p>
          <a:r>
            <a:rPr lang="es-AR" dirty="0"/>
            <a:t>OPORTUNIDADES</a:t>
          </a:r>
        </a:p>
      </dgm:t>
    </dgm:pt>
    <dgm:pt modelId="{2498269A-E74E-4F4B-8D59-9A66542A3D76}" type="parTrans" cxnId="{EDED6E45-CE43-46F6-84E0-F3660E6D8C54}">
      <dgm:prSet/>
      <dgm:spPr/>
      <dgm:t>
        <a:bodyPr/>
        <a:lstStyle/>
        <a:p>
          <a:endParaRPr lang="es-AR"/>
        </a:p>
      </dgm:t>
    </dgm:pt>
    <dgm:pt modelId="{316F373F-9805-4F54-8262-10CA0EFF4445}" type="sibTrans" cxnId="{EDED6E45-CE43-46F6-84E0-F3660E6D8C54}">
      <dgm:prSet/>
      <dgm:spPr/>
      <dgm:t>
        <a:bodyPr/>
        <a:lstStyle/>
        <a:p>
          <a:endParaRPr lang="es-AR"/>
        </a:p>
      </dgm:t>
    </dgm:pt>
    <dgm:pt modelId="{49345F4F-B9F9-4109-BFFE-2E20002A95E0}">
      <dgm:prSet phldrT="[Text]"/>
      <dgm:spPr/>
      <dgm:t>
        <a:bodyPr/>
        <a:lstStyle/>
        <a:p>
          <a:r>
            <a:rPr lang="es-ES" dirty="0"/>
            <a:t>CONCLUSION</a:t>
          </a:r>
          <a:endParaRPr lang="es-AR" dirty="0"/>
        </a:p>
      </dgm:t>
    </dgm:pt>
    <dgm:pt modelId="{7258AE17-DCE8-4BA2-8252-88C21D25E326}" type="parTrans" cxnId="{9AA69625-71AF-43ED-9AB6-B938F0A41C78}">
      <dgm:prSet/>
      <dgm:spPr/>
      <dgm:t>
        <a:bodyPr/>
        <a:lstStyle/>
        <a:p>
          <a:endParaRPr lang="es-AR"/>
        </a:p>
      </dgm:t>
    </dgm:pt>
    <dgm:pt modelId="{BE42B326-CD7C-48C5-B49E-0C5D16C0D245}" type="sibTrans" cxnId="{9AA69625-71AF-43ED-9AB6-B938F0A41C78}">
      <dgm:prSet/>
      <dgm:spPr/>
      <dgm:t>
        <a:bodyPr/>
        <a:lstStyle/>
        <a:p>
          <a:endParaRPr lang="es-AR"/>
        </a:p>
      </dgm:t>
    </dgm:pt>
    <dgm:pt modelId="{0C378E70-77FD-4FDB-AD6D-51493D3C338C}">
      <dgm:prSet phldrT="[Text]"/>
      <dgm:spPr/>
      <dgm:t>
        <a:bodyPr/>
        <a:lstStyle/>
        <a:p>
          <a:r>
            <a:rPr lang="es-AR" dirty="0"/>
            <a:t>Oportunidades inmobiliarias</a:t>
          </a:r>
        </a:p>
      </dgm:t>
    </dgm:pt>
    <dgm:pt modelId="{1EAC1D1C-2FCF-4897-992B-44A3AB35B60A}" type="sibTrans" cxnId="{5365972A-704C-4908-B166-462989399790}">
      <dgm:prSet/>
      <dgm:spPr/>
      <dgm:t>
        <a:bodyPr/>
        <a:lstStyle/>
        <a:p>
          <a:endParaRPr lang="es-AR"/>
        </a:p>
      </dgm:t>
    </dgm:pt>
    <dgm:pt modelId="{7EB1DC33-8F7A-456C-946E-F98B98E18273}" type="parTrans" cxnId="{5365972A-704C-4908-B166-462989399790}">
      <dgm:prSet/>
      <dgm:spPr/>
      <dgm:t>
        <a:bodyPr/>
        <a:lstStyle/>
        <a:p>
          <a:endParaRPr lang="es-AR"/>
        </a:p>
      </dgm:t>
    </dgm:pt>
    <dgm:pt modelId="{A3859A07-CD05-4AB2-97F0-752D5EE20676}" type="pres">
      <dgm:prSet presAssocID="{0F24E884-6B76-43A5-AFA2-03603054FF3F}" presName="linear" presStyleCnt="0">
        <dgm:presLayoutVars>
          <dgm:dir/>
          <dgm:resizeHandles val="exact"/>
        </dgm:presLayoutVars>
      </dgm:prSet>
      <dgm:spPr/>
    </dgm:pt>
    <dgm:pt modelId="{4AD64991-B5C5-4EB8-AE1D-3F99CCAA7410}" type="pres">
      <dgm:prSet presAssocID="{2534C8F6-0856-4173-94E3-C12BC27D4747}" presName="comp" presStyleCnt="0"/>
      <dgm:spPr/>
    </dgm:pt>
    <dgm:pt modelId="{930A9BE8-7F25-4718-BAD6-3EBB48917ADA}" type="pres">
      <dgm:prSet presAssocID="{2534C8F6-0856-4173-94E3-C12BC27D4747}" presName="box" presStyleLbl="node1" presStyleIdx="0" presStyleCnt="4"/>
      <dgm:spPr/>
    </dgm:pt>
    <dgm:pt modelId="{F8586BC3-9270-4A96-99AD-7A969AAFA0C8}" type="pres">
      <dgm:prSet presAssocID="{2534C8F6-0856-4173-94E3-C12BC27D4747}" presName="img" presStyleLbl="fgImgPlace1" presStyleIdx="0" presStyleCnt="4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 t="-40000" b="-40000"/>
          </a:stretch>
        </a:blipFill>
      </dgm:spPr>
      <dgm:extLst>
        <a:ext uri="{E40237B7-FDA0-4F09-8148-C483321AD2D9}">
          <dgm14:cNvPr xmlns:dgm14="http://schemas.microsoft.com/office/drawing/2010/diagram" id="0" name="" descr="Database with solid fill"/>
        </a:ext>
      </dgm:extLst>
    </dgm:pt>
    <dgm:pt modelId="{5AFDF768-EDC1-434A-8831-0E18D886BBD4}" type="pres">
      <dgm:prSet presAssocID="{2534C8F6-0856-4173-94E3-C12BC27D4747}" presName="text" presStyleLbl="node1" presStyleIdx="0" presStyleCnt="4">
        <dgm:presLayoutVars>
          <dgm:bulletEnabled val="1"/>
        </dgm:presLayoutVars>
      </dgm:prSet>
      <dgm:spPr/>
    </dgm:pt>
    <dgm:pt modelId="{00014680-FB80-4F15-8B48-217B1F9BBCC8}" type="pres">
      <dgm:prSet presAssocID="{B0C6EF2E-526D-4536-A5A1-D7F0BB8E205D}" presName="spacer" presStyleCnt="0"/>
      <dgm:spPr/>
    </dgm:pt>
    <dgm:pt modelId="{FA24E7F6-A733-4B58-9361-ED065D3ABD14}" type="pres">
      <dgm:prSet presAssocID="{7E6E8A6A-7298-4311-A166-5C10363007FF}" presName="comp" presStyleCnt="0"/>
      <dgm:spPr/>
    </dgm:pt>
    <dgm:pt modelId="{87D11354-A7FE-4FE8-BC71-0C6D5F94AC91}" type="pres">
      <dgm:prSet presAssocID="{7E6E8A6A-7298-4311-A166-5C10363007FF}" presName="box" presStyleLbl="node1" presStyleIdx="1" presStyleCnt="4"/>
      <dgm:spPr/>
    </dgm:pt>
    <dgm:pt modelId="{765C9C4A-A77D-4420-8F25-D4B9C0BE3B8C}" type="pres">
      <dgm:prSet presAssocID="{7E6E8A6A-7298-4311-A166-5C10363007FF}" presName="img" presStyleLbl="fgImgPlace1" presStyleIdx="1" presStyleCnt="4" custScaleX="108514" custScaleY="98957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000" b="-1000"/>
          </a:stretch>
        </a:blipFill>
      </dgm:spPr>
    </dgm:pt>
    <dgm:pt modelId="{27FE1D91-425F-4F23-8423-46CBF7BE6336}" type="pres">
      <dgm:prSet presAssocID="{7E6E8A6A-7298-4311-A166-5C10363007FF}" presName="text" presStyleLbl="node1" presStyleIdx="1" presStyleCnt="4">
        <dgm:presLayoutVars>
          <dgm:bulletEnabled val="1"/>
        </dgm:presLayoutVars>
      </dgm:prSet>
      <dgm:spPr/>
    </dgm:pt>
    <dgm:pt modelId="{49EA3DBE-CDC5-462D-9760-B8A9DC921CE2}" type="pres">
      <dgm:prSet presAssocID="{2947BFED-EF30-48D3-A7E2-8F4893D482DE}" presName="spacer" presStyleCnt="0"/>
      <dgm:spPr/>
    </dgm:pt>
    <dgm:pt modelId="{FF6F5EFF-01A4-4332-85CE-52E4CC47CCA9}" type="pres">
      <dgm:prSet presAssocID="{39161140-B483-48E4-8BCC-36D7274BDBE7}" presName="comp" presStyleCnt="0"/>
      <dgm:spPr/>
    </dgm:pt>
    <dgm:pt modelId="{1CEE081E-BFB0-4823-9D3A-B3A443561A37}" type="pres">
      <dgm:prSet presAssocID="{39161140-B483-48E4-8BCC-36D7274BDBE7}" presName="box" presStyleLbl="node1" presStyleIdx="2" presStyleCnt="4"/>
      <dgm:spPr/>
    </dgm:pt>
    <dgm:pt modelId="{C48FDED2-EE36-49C1-8AAE-69DBD27C0BE0}" type="pres">
      <dgm:prSet presAssocID="{39161140-B483-48E4-8BCC-36D7274BDBE7}" presName="img" presStyleLbl="fgImgPlace1" presStyleIdx="2" presStyleCnt="4" custLinFactNeighborX="-4124" custLinFactNeighborY="-1343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5000" b="-5000"/>
          </a:stretch>
        </a:blipFill>
      </dgm:spPr>
    </dgm:pt>
    <dgm:pt modelId="{A4AB4B04-2ADD-4C12-BB65-0D96FF91CCB8}" type="pres">
      <dgm:prSet presAssocID="{39161140-B483-48E4-8BCC-36D7274BDBE7}" presName="text" presStyleLbl="node1" presStyleIdx="2" presStyleCnt="4">
        <dgm:presLayoutVars>
          <dgm:bulletEnabled val="1"/>
        </dgm:presLayoutVars>
      </dgm:prSet>
      <dgm:spPr/>
    </dgm:pt>
    <dgm:pt modelId="{4783A14F-01E6-409A-86E8-51F10966C473}" type="pres">
      <dgm:prSet presAssocID="{316F373F-9805-4F54-8262-10CA0EFF4445}" presName="spacer" presStyleCnt="0"/>
      <dgm:spPr/>
    </dgm:pt>
    <dgm:pt modelId="{2BBF2C62-6723-42E5-825D-2BF9BBB1A227}" type="pres">
      <dgm:prSet presAssocID="{49345F4F-B9F9-4109-BFFE-2E20002A95E0}" presName="comp" presStyleCnt="0"/>
      <dgm:spPr/>
    </dgm:pt>
    <dgm:pt modelId="{A3CBCA1D-DD36-4D1C-B72B-490644BEC369}" type="pres">
      <dgm:prSet presAssocID="{49345F4F-B9F9-4109-BFFE-2E20002A95E0}" presName="box" presStyleLbl="node1" presStyleIdx="3" presStyleCnt="4"/>
      <dgm:spPr/>
    </dgm:pt>
    <dgm:pt modelId="{F48658BE-71E0-448C-9471-80611659B520}" type="pres">
      <dgm:prSet presAssocID="{49345F4F-B9F9-4109-BFFE-2E20002A95E0}" presName="img" presStyleLbl="fgImgPlace1" presStyleIdx="3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 t="-27000" b="-27000"/>
          </a:stretch>
        </a:blipFill>
      </dgm:spPr>
      <dgm:extLst>
        <a:ext uri="{E40237B7-FDA0-4F09-8148-C483321AD2D9}">
          <dgm14:cNvPr xmlns:dgm14="http://schemas.microsoft.com/office/drawing/2010/diagram" id="0" name="" descr="Blockchain outline"/>
        </a:ext>
      </dgm:extLst>
    </dgm:pt>
    <dgm:pt modelId="{ABD0E64E-AC09-42CF-B1E5-47EFB4629A03}" type="pres">
      <dgm:prSet presAssocID="{49345F4F-B9F9-4109-BFFE-2E20002A95E0}" presName="text" presStyleLbl="node1" presStyleIdx="3" presStyleCnt="4">
        <dgm:presLayoutVars>
          <dgm:bulletEnabled val="1"/>
        </dgm:presLayoutVars>
      </dgm:prSet>
      <dgm:spPr/>
    </dgm:pt>
  </dgm:ptLst>
  <dgm:cxnLst>
    <dgm:cxn modelId="{FAB73716-4E90-42D9-8BAE-D19E70EB04A4}" type="presOf" srcId="{2534C8F6-0856-4173-94E3-C12BC27D4747}" destId="{930A9BE8-7F25-4718-BAD6-3EBB48917ADA}" srcOrd="0" destOrd="0" presId="urn:microsoft.com/office/officeart/2005/8/layout/vList4"/>
    <dgm:cxn modelId="{159F2F18-A010-4CFD-9149-26C845A1BF6B}" type="presOf" srcId="{EFD5FD33-BCC7-4172-BAA9-C65A570B3633}" destId="{5AFDF768-EDC1-434A-8831-0E18D886BBD4}" srcOrd="1" destOrd="1" presId="urn:microsoft.com/office/officeart/2005/8/layout/vList4"/>
    <dgm:cxn modelId="{776F151F-BB04-4869-956B-0363A11D24B3}" srcId="{0F24E884-6B76-43A5-AFA2-03603054FF3F}" destId="{2534C8F6-0856-4173-94E3-C12BC27D4747}" srcOrd="0" destOrd="0" parTransId="{134701BC-D84A-4B9F-B23F-7ED1322BBAF7}" sibTransId="{B0C6EF2E-526D-4536-A5A1-D7F0BB8E205D}"/>
    <dgm:cxn modelId="{9AA69625-71AF-43ED-9AB6-B938F0A41C78}" srcId="{0F24E884-6B76-43A5-AFA2-03603054FF3F}" destId="{49345F4F-B9F9-4109-BFFE-2E20002A95E0}" srcOrd="3" destOrd="0" parTransId="{7258AE17-DCE8-4BA2-8252-88C21D25E326}" sibTransId="{BE42B326-CD7C-48C5-B49E-0C5D16C0D245}"/>
    <dgm:cxn modelId="{5365972A-704C-4908-B166-462989399790}" srcId="{39161140-B483-48E4-8BCC-36D7274BDBE7}" destId="{0C378E70-77FD-4FDB-AD6D-51493D3C338C}" srcOrd="0" destOrd="0" parTransId="{7EB1DC33-8F7A-456C-946E-F98B98E18273}" sibTransId="{1EAC1D1C-2FCF-4897-992B-44A3AB35B60A}"/>
    <dgm:cxn modelId="{EDED6E45-CE43-46F6-84E0-F3660E6D8C54}" srcId="{0F24E884-6B76-43A5-AFA2-03603054FF3F}" destId="{39161140-B483-48E4-8BCC-36D7274BDBE7}" srcOrd="2" destOrd="0" parTransId="{2498269A-E74E-4F4B-8D59-9A66542A3D76}" sibTransId="{316F373F-9805-4F54-8262-10CA0EFF4445}"/>
    <dgm:cxn modelId="{4EEF744A-3077-459E-AB52-98B6D61F4EA0}" type="presOf" srcId="{7E6E8A6A-7298-4311-A166-5C10363007FF}" destId="{87D11354-A7FE-4FE8-BC71-0C6D5F94AC91}" srcOrd="0" destOrd="0" presId="urn:microsoft.com/office/officeart/2005/8/layout/vList4"/>
    <dgm:cxn modelId="{599AE151-863A-424E-8133-59F6BEEAF7D1}" type="presOf" srcId="{2534C8F6-0856-4173-94E3-C12BC27D4747}" destId="{5AFDF768-EDC1-434A-8831-0E18D886BBD4}" srcOrd="1" destOrd="0" presId="urn:microsoft.com/office/officeart/2005/8/layout/vList4"/>
    <dgm:cxn modelId="{DB288754-F61A-49A0-87DC-F4FC6EFC967F}" type="presOf" srcId="{EFD5FD33-BCC7-4172-BAA9-C65A570B3633}" destId="{930A9BE8-7F25-4718-BAD6-3EBB48917ADA}" srcOrd="0" destOrd="1" presId="urn:microsoft.com/office/officeart/2005/8/layout/vList4"/>
    <dgm:cxn modelId="{FED14959-6B49-4D42-ADEF-AA3B682BF5CC}" srcId="{0F24E884-6B76-43A5-AFA2-03603054FF3F}" destId="{7E6E8A6A-7298-4311-A166-5C10363007FF}" srcOrd="1" destOrd="0" parTransId="{8433D253-BAB0-4D8B-8B92-77389EC734AA}" sibTransId="{2947BFED-EF30-48D3-A7E2-8F4893D482DE}"/>
    <dgm:cxn modelId="{DE589166-2853-4ADC-8EC7-56F1D81C706E}" type="presOf" srcId="{2F6A6A8F-2697-49F2-B274-7E7F63009B93}" destId="{27FE1D91-425F-4F23-8423-46CBF7BE6336}" srcOrd="1" destOrd="1" presId="urn:microsoft.com/office/officeart/2005/8/layout/vList4"/>
    <dgm:cxn modelId="{22C3B96C-74E9-4B75-AB4F-7081E8F22B96}" type="presOf" srcId="{2EC2A9FC-00F4-45CC-A853-7094A69FAE21}" destId="{5AFDF768-EDC1-434A-8831-0E18D886BBD4}" srcOrd="1" destOrd="2" presId="urn:microsoft.com/office/officeart/2005/8/layout/vList4"/>
    <dgm:cxn modelId="{ED725985-6F7C-4034-8013-A3001B10C9D4}" type="presOf" srcId="{49345F4F-B9F9-4109-BFFE-2E20002A95E0}" destId="{A3CBCA1D-DD36-4D1C-B72B-490644BEC369}" srcOrd="0" destOrd="0" presId="urn:microsoft.com/office/officeart/2005/8/layout/vList4"/>
    <dgm:cxn modelId="{FAA2248F-C4F9-4E53-AB3F-3F95286FEEED}" type="presOf" srcId="{2F6A6A8F-2697-49F2-B274-7E7F63009B93}" destId="{87D11354-A7FE-4FE8-BC71-0C6D5F94AC91}" srcOrd="0" destOrd="1" presId="urn:microsoft.com/office/officeart/2005/8/layout/vList4"/>
    <dgm:cxn modelId="{434A1394-BA9D-49ED-94BE-4C9588F594DB}" type="presOf" srcId="{39161140-B483-48E4-8BCC-36D7274BDBE7}" destId="{1CEE081E-BFB0-4823-9D3A-B3A443561A37}" srcOrd="0" destOrd="0" presId="urn:microsoft.com/office/officeart/2005/8/layout/vList4"/>
    <dgm:cxn modelId="{38C82998-FC70-4701-A1D4-5100CD2DF5F7}" type="presOf" srcId="{0C378E70-77FD-4FDB-AD6D-51493D3C338C}" destId="{1CEE081E-BFB0-4823-9D3A-B3A443561A37}" srcOrd="0" destOrd="1" presId="urn:microsoft.com/office/officeart/2005/8/layout/vList4"/>
    <dgm:cxn modelId="{1C29EA98-8A28-4C7D-918D-3E80096DCCE0}" srcId="{2534C8F6-0856-4173-94E3-C12BC27D4747}" destId="{EFD5FD33-BCC7-4172-BAA9-C65A570B3633}" srcOrd="0" destOrd="0" parTransId="{1A59F6C3-7628-47F5-906F-EC9DFFB5FCF9}" sibTransId="{C66BB424-92DE-4406-80CF-98C58192724A}"/>
    <dgm:cxn modelId="{3EB0D29A-F6CA-4D68-8DA6-BC791F62FB92}" srcId="{7E6E8A6A-7298-4311-A166-5C10363007FF}" destId="{2F6A6A8F-2697-49F2-B274-7E7F63009B93}" srcOrd="0" destOrd="0" parTransId="{9848CB81-8848-490F-B25D-865E747EC416}" sibTransId="{6E4BD146-F661-46F5-A6F3-0521B950C6BD}"/>
    <dgm:cxn modelId="{9589BD9D-EB23-44BE-877B-E99FD17E517B}" type="presOf" srcId="{0C378E70-77FD-4FDB-AD6D-51493D3C338C}" destId="{A4AB4B04-2ADD-4C12-BB65-0D96FF91CCB8}" srcOrd="1" destOrd="1" presId="urn:microsoft.com/office/officeart/2005/8/layout/vList4"/>
    <dgm:cxn modelId="{EBDA62B1-9ACF-4AC8-ACE5-5FD14E81FBFB}" type="presOf" srcId="{0F24E884-6B76-43A5-AFA2-03603054FF3F}" destId="{A3859A07-CD05-4AB2-97F0-752D5EE20676}" srcOrd="0" destOrd="0" presId="urn:microsoft.com/office/officeart/2005/8/layout/vList4"/>
    <dgm:cxn modelId="{711F1AB5-C4BD-4857-883C-04034A401B52}" type="presOf" srcId="{39161140-B483-48E4-8BCC-36D7274BDBE7}" destId="{A4AB4B04-2ADD-4C12-BB65-0D96FF91CCB8}" srcOrd="1" destOrd="0" presId="urn:microsoft.com/office/officeart/2005/8/layout/vList4"/>
    <dgm:cxn modelId="{9160F8B9-FA42-4F5C-A9CF-3E18BF28CA31}" type="presOf" srcId="{49345F4F-B9F9-4109-BFFE-2E20002A95E0}" destId="{ABD0E64E-AC09-42CF-B1E5-47EFB4629A03}" srcOrd="1" destOrd="0" presId="urn:microsoft.com/office/officeart/2005/8/layout/vList4"/>
    <dgm:cxn modelId="{842945EB-C698-4454-A8DD-FFAAB547445A}" type="presOf" srcId="{2EC2A9FC-00F4-45CC-A853-7094A69FAE21}" destId="{930A9BE8-7F25-4718-BAD6-3EBB48917ADA}" srcOrd="0" destOrd="2" presId="urn:microsoft.com/office/officeart/2005/8/layout/vList4"/>
    <dgm:cxn modelId="{51689AF9-B8AE-4660-A883-CBFA4AAFBC5D}" srcId="{2534C8F6-0856-4173-94E3-C12BC27D4747}" destId="{2EC2A9FC-00F4-45CC-A853-7094A69FAE21}" srcOrd="1" destOrd="0" parTransId="{5D2C5E2A-3C0E-4847-AA0B-DE20501ED57A}" sibTransId="{1ECC60A6-3148-4F60-AA90-FA7823BF7181}"/>
    <dgm:cxn modelId="{2F02C4FE-2012-418B-A651-465B754669C1}" type="presOf" srcId="{7E6E8A6A-7298-4311-A166-5C10363007FF}" destId="{27FE1D91-425F-4F23-8423-46CBF7BE6336}" srcOrd="1" destOrd="0" presId="urn:microsoft.com/office/officeart/2005/8/layout/vList4"/>
    <dgm:cxn modelId="{F2EF876D-A4E9-4F0A-BB6D-050DF3A44E3A}" type="presParOf" srcId="{A3859A07-CD05-4AB2-97F0-752D5EE20676}" destId="{4AD64991-B5C5-4EB8-AE1D-3F99CCAA7410}" srcOrd="0" destOrd="0" presId="urn:microsoft.com/office/officeart/2005/8/layout/vList4"/>
    <dgm:cxn modelId="{DC902B02-1365-4CCD-9BEE-02C097F92498}" type="presParOf" srcId="{4AD64991-B5C5-4EB8-AE1D-3F99CCAA7410}" destId="{930A9BE8-7F25-4718-BAD6-3EBB48917ADA}" srcOrd="0" destOrd="0" presId="urn:microsoft.com/office/officeart/2005/8/layout/vList4"/>
    <dgm:cxn modelId="{92E9EAE1-DEDD-4782-9ECA-83497FBF0569}" type="presParOf" srcId="{4AD64991-B5C5-4EB8-AE1D-3F99CCAA7410}" destId="{F8586BC3-9270-4A96-99AD-7A969AAFA0C8}" srcOrd="1" destOrd="0" presId="urn:microsoft.com/office/officeart/2005/8/layout/vList4"/>
    <dgm:cxn modelId="{2E825416-E5D2-4799-93A8-EAD74B67546D}" type="presParOf" srcId="{4AD64991-B5C5-4EB8-AE1D-3F99CCAA7410}" destId="{5AFDF768-EDC1-434A-8831-0E18D886BBD4}" srcOrd="2" destOrd="0" presId="urn:microsoft.com/office/officeart/2005/8/layout/vList4"/>
    <dgm:cxn modelId="{9D46AFE7-42F3-42F8-9752-BFC2A2584B65}" type="presParOf" srcId="{A3859A07-CD05-4AB2-97F0-752D5EE20676}" destId="{00014680-FB80-4F15-8B48-217B1F9BBCC8}" srcOrd="1" destOrd="0" presId="urn:microsoft.com/office/officeart/2005/8/layout/vList4"/>
    <dgm:cxn modelId="{5A1B7383-DAEF-490D-BCE1-6DBFCD885662}" type="presParOf" srcId="{A3859A07-CD05-4AB2-97F0-752D5EE20676}" destId="{FA24E7F6-A733-4B58-9361-ED065D3ABD14}" srcOrd="2" destOrd="0" presId="urn:microsoft.com/office/officeart/2005/8/layout/vList4"/>
    <dgm:cxn modelId="{FE62A555-5E28-473A-B46C-0A3FA39A31F4}" type="presParOf" srcId="{FA24E7F6-A733-4B58-9361-ED065D3ABD14}" destId="{87D11354-A7FE-4FE8-BC71-0C6D5F94AC91}" srcOrd="0" destOrd="0" presId="urn:microsoft.com/office/officeart/2005/8/layout/vList4"/>
    <dgm:cxn modelId="{2F516207-C563-41FD-8A61-497DA16D6D60}" type="presParOf" srcId="{FA24E7F6-A733-4B58-9361-ED065D3ABD14}" destId="{765C9C4A-A77D-4420-8F25-D4B9C0BE3B8C}" srcOrd="1" destOrd="0" presId="urn:microsoft.com/office/officeart/2005/8/layout/vList4"/>
    <dgm:cxn modelId="{92A0058E-DDD9-4D61-9120-D3AD4687DCFE}" type="presParOf" srcId="{FA24E7F6-A733-4B58-9361-ED065D3ABD14}" destId="{27FE1D91-425F-4F23-8423-46CBF7BE6336}" srcOrd="2" destOrd="0" presId="urn:microsoft.com/office/officeart/2005/8/layout/vList4"/>
    <dgm:cxn modelId="{DC43DFE1-5CFF-4036-9F77-BB6F128E0733}" type="presParOf" srcId="{A3859A07-CD05-4AB2-97F0-752D5EE20676}" destId="{49EA3DBE-CDC5-462D-9760-B8A9DC921CE2}" srcOrd="3" destOrd="0" presId="urn:microsoft.com/office/officeart/2005/8/layout/vList4"/>
    <dgm:cxn modelId="{609A3916-0DC0-4428-AB55-5A523DCC249C}" type="presParOf" srcId="{A3859A07-CD05-4AB2-97F0-752D5EE20676}" destId="{FF6F5EFF-01A4-4332-85CE-52E4CC47CCA9}" srcOrd="4" destOrd="0" presId="urn:microsoft.com/office/officeart/2005/8/layout/vList4"/>
    <dgm:cxn modelId="{8C22E88E-6AD6-4264-BA49-EDD1506849BB}" type="presParOf" srcId="{FF6F5EFF-01A4-4332-85CE-52E4CC47CCA9}" destId="{1CEE081E-BFB0-4823-9D3A-B3A443561A37}" srcOrd="0" destOrd="0" presId="urn:microsoft.com/office/officeart/2005/8/layout/vList4"/>
    <dgm:cxn modelId="{0EAF750B-442D-49C5-9488-72E29782AD6D}" type="presParOf" srcId="{FF6F5EFF-01A4-4332-85CE-52E4CC47CCA9}" destId="{C48FDED2-EE36-49C1-8AAE-69DBD27C0BE0}" srcOrd="1" destOrd="0" presId="urn:microsoft.com/office/officeart/2005/8/layout/vList4"/>
    <dgm:cxn modelId="{2B2DE91D-029B-4139-B3F6-7FFC2D24FE9C}" type="presParOf" srcId="{FF6F5EFF-01A4-4332-85CE-52E4CC47CCA9}" destId="{A4AB4B04-2ADD-4C12-BB65-0D96FF91CCB8}" srcOrd="2" destOrd="0" presId="urn:microsoft.com/office/officeart/2005/8/layout/vList4"/>
    <dgm:cxn modelId="{4412F8E8-F737-4F39-9C58-4EC5C889C1DC}" type="presParOf" srcId="{A3859A07-CD05-4AB2-97F0-752D5EE20676}" destId="{4783A14F-01E6-409A-86E8-51F10966C473}" srcOrd="5" destOrd="0" presId="urn:microsoft.com/office/officeart/2005/8/layout/vList4"/>
    <dgm:cxn modelId="{7D952D9D-6425-4F26-9B57-D8B19D8B3DAE}" type="presParOf" srcId="{A3859A07-CD05-4AB2-97F0-752D5EE20676}" destId="{2BBF2C62-6723-42E5-825D-2BF9BBB1A227}" srcOrd="6" destOrd="0" presId="urn:microsoft.com/office/officeart/2005/8/layout/vList4"/>
    <dgm:cxn modelId="{11D8E47C-8A39-4584-A8D1-2AFA40223828}" type="presParOf" srcId="{2BBF2C62-6723-42E5-825D-2BF9BBB1A227}" destId="{A3CBCA1D-DD36-4D1C-B72B-490644BEC369}" srcOrd="0" destOrd="0" presId="urn:microsoft.com/office/officeart/2005/8/layout/vList4"/>
    <dgm:cxn modelId="{7078FAE1-ED57-4010-892B-8A0F717DE4ED}" type="presParOf" srcId="{2BBF2C62-6723-42E5-825D-2BF9BBB1A227}" destId="{F48658BE-71E0-448C-9471-80611659B520}" srcOrd="1" destOrd="0" presId="urn:microsoft.com/office/officeart/2005/8/layout/vList4"/>
    <dgm:cxn modelId="{B4672FC3-99DD-4D43-A52B-B73ED4663F95}" type="presParOf" srcId="{2BBF2C62-6723-42E5-825D-2BF9BBB1A227}" destId="{ABD0E64E-AC09-42CF-B1E5-47EFB4629A03}" srcOrd="2" destOrd="0" presId="urn:microsoft.com/office/officeart/2005/8/layout/vList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0A9BE8-7F25-4718-BAD6-3EBB48917ADA}">
      <dsp:nvSpPr>
        <dsp:cNvPr id="0" name=""/>
        <dsp:cNvSpPr/>
      </dsp:nvSpPr>
      <dsp:spPr>
        <a:xfrm>
          <a:off x="0" y="0"/>
          <a:ext cx="5038724" cy="967263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900" kern="1200" dirty="0"/>
            <a:t>INTRODUCCIÓN</a:t>
          </a:r>
          <a:endParaRPr lang="es-AR" sz="19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sz="1500" kern="1200" dirty="0"/>
            <a:t>Planteo del objetivo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500" kern="1200" dirty="0"/>
            <a:t>Descripción del </a:t>
          </a:r>
          <a:r>
            <a:rPr lang="es-ES" sz="1500" kern="1200" dirty="0" err="1"/>
            <a:t>dataset</a:t>
          </a:r>
          <a:endParaRPr lang="es-AR" sz="1500" kern="1200" dirty="0"/>
        </a:p>
      </dsp:txBody>
      <dsp:txXfrm>
        <a:off x="1104471" y="0"/>
        <a:ext cx="3934252" cy="967263"/>
      </dsp:txXfrm>
    </dsp:sp>
    <dsp:sp modelId="{F8586BC3-9270-4A96-99AD-7A969AAFA0C8}">
      <dsp:nvSpPr>
        <dsp:cNvPr id="0" name=""/>
        <dsp:cNvSpPr/>
      </dsp:nvSpPr>
      <dsp:spPr>
        <a:xfrm>
          <a:off x="96726" y="96726"/>
          <a:ext cx="1007744" cy="773810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 t="-40000" b="-40000"/>
          </a:stretch>
        </a:blip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7D11354-A7FE-4FE8-BC71-0C6D5F94AC91}">
      <dsp:nvSpPr>
        <dsp:cNvPr id="0" name=""/>
        <dsp:cNvSpPr/>
      </dsp:nvSpPr>
      <dsp:spPr>
        <a:xfrm>
          <a:off x="0" y="1063989"/>
          <a:ext cx="5038724" cy="967263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900" kern="1200" dirty="0"/>
            <a:t> ANALISIS </a:t>
          </a:r>
          <a:endParaRPr lang="es-AR" sz="19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sz="1500" kern="1200" dirty="0"/>
            <a:t>Análisis de variables explicativas.</a:t>
          </a:r>
        </a:p>
      </dsp:txBody>
      <dsp:txXfrm>
        <a:off x="1104471" y="1063989"/>
        <a:ext cx="3934252" cy="967263"/>
      </dsp:txXfrm>
    </dsp:sp>
    <dsp:sp modelId="{765C9C4A-A77D-4420-8F25-D4B9C0BE3B8C}">
      <dsp:nvSpPr>
        <dsp:cNvPr id="0" name=""/>
        <dsp:cNvSpPr/>
      </dsp:nvSpPr>
      <dsp:spPr>
        <a:xfrm>
          <a:off x="53826" y="1164751"/>
          <a:ext cx="1093544" cy="765739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000" b="-1000"/>
          </a:stretch>
        </a:blip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CEE081E-BFB0-4823-9D3A-B3A443561A37}">
      <dsp:nvSpPr>
        <dsp:cNvPr id="0" name=""/>
        <dsp:cNvSpPr/>
      </dsp:nvSpPr>
      <dsp:spPr>
        <a:xfrm>
          <a:off x="0" y="2127978"/>
          <a:ext cx="5038724" cy="967263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1900" kern="1200" dirty="0"/>
            <a:t>OPORTUNIDADES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sz="1500" kern="1200" dirty="0"/>
            <a:t>Oportunidades inmobiliarias</a:t>
          </a:r>
        </a:p>
      </dsp:txBody>
      <dsp:txXfrm>
        <a:off x="1104471" y="2127978"/>
        <a:ext cx="3934252" cy="967263"/>
      </dsp:txXfrm>
    </dsp:sp>
    <dsp:sp modelId="{C48FDED2-EE36-49C1-8AAE-69DBD27C0BE0}">
      <dsp:nvSpPr>
        <dsp:cNvPr id="0" name=""/>
        <dsp:cNvSpPr/>
      </dsp:nvSpPr>
      <dsp:spPr>
        <a:xfrm>
          <a:off x="55166" y="2214312"/>
          <a:ext cx="1007744" cy="773810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5000" b="-5000"/>
          </a:stretch>
        </a:blip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3CBCA1D-DD36-4D1C-B72B-490644BEC369}">
      <dsp:nvSpPr>
        <dsp:cNvPr id="0" name=""/>
        <dsp:cNvSpPr/>
      </dsp:nvSpPr>
      <dsp:spPr>
        <a:xfrm>
          <a:off x="0" y="3191968"/>
          <a:ext cx="5038724" cy="967263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900" kern="1200" dirty="0"/>
            <a:t>CONCLUSION</a:t>
          </a:r>
          <a:endParaRPr lang="es-AR" sz="1900" kern="1200" dirty="0"/>
        </a:p>
      </dsp:txBody>
      <dsp:txXfrm>
        <a:off x="1104471" y="3191968"/>
        <a:ext cx="3934252" cy="967263"/>
      </dsp:txXfrm>
    </dsp:sp>
    <dsp:sp modelId="{F48658BE-71E0-448C-9471-80611659B520}">
      <dsp:nvSpPr>
        <dsp:cNvPr id="0" name=""/>
        <dsp:cNvSpPr/>
      </dsp:nvSpPr>
      <dsp:spPr>
        <a:xfrm>
          <a:off x="96726" y="3288694"/>
          <a:ext cx="1007744" cy="773810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 t="-27000" b="-27000"/>
          </a:stretch>
        </a:blip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7243D74-B9C1-450A-B0F3-6C6DCB0CF20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C27C33-9BB1-41D5-A236-12767E7E722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AB3EA8-A58D-4C92-A3AB-D271CCC294C7}" type="datetimeFigureOut">
              <a:rPr lang="en-US" smtClean="0"/>
              <a:t>10/28/21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A7EADB-04A4-4093-B238-438E2C7317A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DD8696-706D-440E-AE04-4C644F0613E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2A5DE8-F2C4-4DB3-88D1-656DCD59E73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98243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jpg>
</file>

<file path=ppt/media/image11.png>
</file>

<file path=ppt/media/image12.svg>
</file>

<file path=ppt/media/image13.png>
</file>

<file path=ppt/media/image14.png>
</file>

<file path=ppt/media/image15.png>
</file>

<file path=ppt/media/image16.sv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EFB4FA-E877-413E-B608-88789D806C57}" type="datetimeFigureOut">
              <a:rPr lang="en-US" noProof="0" smtClean="0"/>
              <a:t>10/28/21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36304E-FDE3-4B4F-A3B7-EBE87F3FA5E2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851386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55309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5149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6499673" y="1425440"/>
            <a:ext cx="1491903" cy="447694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8496270"/>
      </p:ext>
    </p:extLst>
  </p:cSld>
  <p:clrMapOvr>
    <a:masterClrMapping/>
  </p:clrMapOvr>
  <p:transition spd="med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02130" y="4484691"/>
            <a:ext cx="4540440" cy="503167"/>
          </a:xfrm>
        </p:spPr>
        <p:txBody>
          <a:bodyPr>
            <a:noAutofit/>
          </a:bodyPr>
          <a:lstStyle>
            <a:lvl1pPr marL="0" indent="0" algn="l">
              <a:buNone/>
              <a:defRPr sz="16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email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6372999" y="1957716"/>
            <a:ext cx="1745251" cy="447694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E0FBE0E-A6B0-483E-93DD-5C20DA069DB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02320" y="5012635"/>
            <a:ext cx="4533900" cy="503238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600" b="0" cap="all" baseline="0" dirty="0" smtClean="0"/>
            </a:lvl1pPr>
          </a:lstStyle>
          <a:p>
            <a:pPr marL="228600" lvl="0" indent="-228600"/>
            <a:r>
              <a:rPr lang="en-US" noProof="0" dirty="0"/>
              <a:t>Website </a:t>
            </a:r>
            <a:r>
              <a:rPr lang="en-US" noProof="0" dirty="0" err="1"/>
              <a:t>url</a:t>
            </a:r>
            <a:r>
              <a:rPr lang="en-US" noProof="0" dirty="0"/>
              <a:t> here</a:t>
            </a:r>
          </a:p>
        </p:txBody>
      </p:sp>
      <p:pic>
        <p:nvPicPr>
          <p:cNvPr id="17" name="Graphic 16" descr="Envelope">
            <a:extLst>
              <a:ext uri="{FF2B5EF4-FFF2-40B4-BE49-F238E27FC236}">
                <a16:creationId xmlns:a16="http://schemas.microsoft.com/office/drawing/2014/main" id="{E5B30B87-6C2E-48F1-9026-E4F6BEA1CFE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41475" y="4452337"/>
            <a:ext cx="387795" cy="387795"/>
          </a:xfrm>
          <a:prstGeom prst="rect">
            <a:avLst/>
          </a:prstGeom>
        </p:spPr>
      </p:pic>
      <p:pic>
        <p:nvPicPr>
          <p:cNvPr id="18" name="Graphic 17" descr="Network">
            <a:extLst>
              <a:ext uri="{FF2B5EF4-FFF2-40B4-BE49-F238E27FC236}">
                <a16:creationId xmlns:a16="http://schemas.microsoft.com/office/drawing/2014/main" id="{2DA3CFE0-4ED8-4345-A158-94E70F463E99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522084" y="4925640"/>
            <a:ext cx="426575" cy="4265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CE9908F-CF81-43F9-880A-401D0C0FB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8" y="3429000"/>
            <a:ext cx="5011410" cy="651448"/>
          </a:xfrm>
          <a:noFill/>
        </p:spPr>
        <p:txBody>
          <a:bodyPr wrap="square" rtlCol="0">
            <a:noAutofit/>
          </a:bodyPr>
          <a:lstStyle>
            <a:lvl1pPr>
              <a:defRPr lang="en-US" sz="6000" b="1" cap="all" baseline="0">
                <a:solidFill>
                  <a:schemeClr val="accent1"/>
                </a:solidFill>
                <a:ea typeface="+mn-ea"/>
                <a:cs typeface="+mn-cs"/>
              </a:defRPr>
            </a:lvl1pPr>
          </a:lstStyle>
          <a:p>
            <a:pPr marL="0" lvl="0"/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37136884"/>
      </p:ext>
    </p:extLst>
  </p:cSld>
  <p:clrMapOvr>
    <a:masterClrMapping/>
  </p:clrMapOvr>
  <p:transition spd="med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015850" y="504697"/>
            <a:ext cx="1745251" cy="447694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7C312F4-62C2-4903-8C4B-423A8717E481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Graphic 18" descr="Envelope">
            <a:extLst>
              <a:ext uri="{FF2B5EF4-FFF2-40B4-BE49-F238E27FC236}">
                <a16:creationId xmlns:a16="http://schemas.microsoft.com/office/drawing/2014/main" id="{A686352B-226C-4579-B831-0DC14EC3895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41475" y="4452337"/>
            <a:ext cx="387795" cy="387795"/>
          </a:xfrm>
          <a:prstGeom prst="rect">
            <a:avLst/>
          </a:prstGeom>
        </p:spPr>
      </p:pic>
      <p:pic>
        <p:nvPicPr>
          <p:cNvPr id="20" name="Graphic 19" descr="Network">
            <a:extLst>
              <a:ext uri="{FF2B5EF4-FFF2-40B4-BE49-F238E27FC236}">
                <a16:creationId xmlns:a16="http://schemas.microsoft.com/office/drawing/2014/main" id="{460C8169-012B-451A-A6C2-6FEC0DC82AF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22084" y="4925640"/>
            <a:ext cx="426575" cy="426575"/>
          </a:xfrm>
          <a:prstGeom prst="rect">
            <a:avLst/>
          </a:prstGeom>
        </p:spPr>
      </p:pic>
      <p:sp>
        <p:nvSpPr>
          <p:cNvPr id="21" name="Subtitle 2">
            <a:extLst>
              <a:ext uri="{FF2B5EF4-FFF2-40B4-BE49-F238E27FC236}">
                <a16:creationId xmlns:a16="http://schemas.microsoft.com/office/drawing/2014/main" id="{ADF17BC1-06CE-42EA-A970-31A7ED871AA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02130" y="4484691"/>
            <a:ext cx="4540440" cy="503167"/>
          </a:xfrm>
        </p:spPr>
        <p:txBody>
          <a:bodyPr>
            <a:noAutofit/>
          </a:bodyPr>
          <a:lstStyle>
            <a:lvl1pPr marL="0" indent="0" algn="l">
              <a:buNone/>
              <a:defRPr sz="16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email</a:t>
            </a:r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7035F1B3-4E91-44FF-B4E7-E5D87C7A034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02320" y="5012635"/>
            <a:ext cx="4533900" cy="503238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600" b="0" cap="all" baseline="0" dirty="0" smtClean="0">
                <a:solidFill>
                  <a:schemeClr val="bg1"/>
                </a:solidFill>
              </a:defRPr>
            </a:lvl1pPr>
          </a:lstStyle>
          <a:p>
            <a:pPr marL="228600" lvl="0" indent="-228600"/>
            <a:r>
              <a:rPr lang="en-US" noProof="0" dirty="0"/>
              <a:t>Website </a:t>
            </a:r>
            <a:r>
              <a:rPr lang="en-US" noProof="0" dirty="0" err="1"/>
              <a:t>url</a:t>
            </a:r>
            <a:r>
              <a:rPr lang="en-US" noProof="0" dirty="0"/>
              <a:t> here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525B5135-F466-4A63-A42C-3BB2BAA7D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8" y="3158641"/>
            <a:ext cx="5011410" cy="921807"/>
          </a:xfrm>
          <a:noFill/>
        </p:spPr>
        <p:txBody>
          <a:bodyPr wrap="square" rtlCol="0">
            <a:noAutofit/>
          </a:bodyPr>
          <a:lstStyle>
            <a:lvl1pPr>
              <a:defRPr lang="en-US" sz="6000" b="1" cap="all" baseline="0" dirty="0">
                <a:solidFill>
                  <a:schemeClr val="bg1"/>
                </a:solidFill>
                <a:ea typeface="+mn-ea"/>
                <a:cs typeface="+mn-cs"/>
              </a:defRPr>
            </a:lvl1pPr>
          </a:lstStyle>
          <a:p>
            <a:pPr marL="0" lvl="0"/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10107028"/>
      </p:ext>
    </p:extLst>
  </p:cSld>
  <p:clrMapOvr>
    <a:masterClrMapping/>
  </p:clrMapOvr>
  <p:transition spd="med">
    <p:push dir="u"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333">
          <p15:clr>
            <a:srgbClr val="FBAE40"/>
          </p15:clr>
        </p15:guide>
        <p15:guide id="4" pos="36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F54E98B-AC75-484D-9121-68498EB888AA}"/>
              </a:ext>
            </a:extLst>
          </p:cNvPr>
          <p:cNvSpPr/>
          <p:nvPr userDrawn="1"/>
        </p:nvSpPr>
        <p:spPr>
          <a:xfrm>
            <a:off x="754010" y="708293"/>
            <a:ext cx="5334029" cy="5334029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9295728" y="504696"/>
            <a:ext cx="2338700" cy="701803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9057881"/>
      </p:ext>
    </p:extLst>
  </p:cSld>
  <p:clrMapOvr>
    <a:masterClrMapping/>
  </p:clrMapOvr>
  <p:transition spd="med">
    <p:push dir="u"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333">
          <p15:clr>
            <a:srgbClr val="FBAE40"/>
          </p15:clr>
        </p15:guide>
        <p15:guide id="4" pos="36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087E09-D75F-4E26-B01E-A1A09BA2EA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7A70B7-7ADE-4E0B-B956-363B0B1AA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2563"/>
            <a:ext cx="10515600" cy="940181"/>
          </a:xfrm>
        </p:spPr>
        <p:txBody>
          <a:bodyPr anchor="b">
            <a:noAutofit/>
          </a:bodyPr>
          <a:lstStyle>
            <a:lvl1pPr algn="ctr">
              <a:defRPr sz="40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5FC40B0-ED27-47E5-A3C2-32A8418567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547694" y="6330036"/>
            <a:ext cx="919314" cy="27587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8931D2A9-0B92-4197-8802-80424C14EA7E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3B74B0-30B9-45C2-9AE6-45D1978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rgbClr val="2C567A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D5251EA-F450-4DD1-995B-DC89513424C8}"/>
              </a:ext>
            </a:extLst>
          </p:cNvPr>
          <p:cNvGrpSpPr/>
          <p:nvPr userDrawn="1"/>
        </p:nvGrpSpPr>
        <p:grpSpPr>
          <a:xfrm rot="16200000">
            <a:off x="1637386" y="1473117"/>
            <a:ext cx="8917229" cy="10769768"/>
            <a:chOff x="-1728305" y="-2049517"/>
            <a:chExt cx="8917229" cy="10769768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4882F4E-E8C8-46FE-A9C8-7B79782767F6}"/>
                </a:ext>
              </a:extLst>
            </p:cNvPr>
            <p:cNvSpPr/>
            <p:nvPr userDrawn="1"/>
          </p:nvSpPr>
          <p:spPr>
            <a:xfrm>
              <a:off x="754010" y="708293"/>
              <a:ext cx="5334029" cy="5334029"/>
            </a:xfrm>
            <a:prstGeom prst="ellipse">
              <a:avLst/>
            </a:prstGeom>
            <a:solidFill>
              <a:schemeClr val="bg1">
                <a:alpha val="1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965CD13B-04FB-40D5-AF62-2F43CF49BA9B}"/>
                </a:ext>
              </a:extLst>
            </p:cNvPr>
            <p:cNvGrpSpPr/>
            <p:nvPr userDrawn="1"/>
          </p:nvGrpSpPr>
          <p:grpSpPr>
            <a:xfrm>
              <a:off x="-1728305" y="-2049517"/>
              <a:ext cx="8917229" cy="10769768"/>
              <a:chOff x="11114088" y="2241550"/>
              <a:chExt cx="1905000" cy="2354263"/>
            </a:xfrm>
            <a:solidFill>
              <a:schemeClr val="bg1">
                <a:alpha val="16000"/>
              </a:schemeClr>
            </a:solidFill>
          </p:grpSpPr>
          <p:sp>
            <p:nvSpPr>
              <p:cNvPr id="19" name="Freeform 5">
                <a:extLst>
                  <a:ext uri="{FF2B5EF4-FFF2-40B4-BE49-F238E27FC236}">
                    <a16:creationId xmlns:a16="http://schemas.microsoft.com/office/drawing/2014/main" id="{01876F8F-C11E-4FB2-8150-1F0602752F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4088" y="2241550"/>
                <a:ext cx="1905000" cy="2354263"/>
              </a:xfrm>
              <a:custGeom>
                <a:avLst/>
                <a:gdLst>
                  <a:gd name="T0" fmla="*/ 0 w 447"/>
                  <a:gd name="T1" fmla="*/ 264 h 553"/>
                  <a:gd name="T2" fmla="*/ 141 w 447"/>
                  <a:gd name="T3" fmla="*/ 48 h 553"/>
                  <a:gd name="T4" fmla="*/ 414 w 447"/>
                  <a:gd name="T5" fmla="*/ 67 h 553"/>
                  <a:gd name="T6" fmla="*/ 438 w 447"/>
                  <a:gd name="T7" fmla="*/ 98 h 553"/>
                  <a:gd name="T8" fmla="*/ 391 w 447"/>
                  <a:gd name="T9" fmla="*/ 111 h 553"/>
                  <a:gd name="T10" fmla="*/ 94 w 447"/>
                  <a:gd name="T11" fmla="*/ 149 h 553"/>
                  <a:gd name="T12" fmla="*/ 107 w 447"/>
                  <a:gd name="T13" fmla="*/ 424 h 553"/>
                  <a:gd name="T14" fmla="*/ 383 w 447"/>
                  <a:gd name="T15" fmla="*/ 453 h 553"/>
                  <a:gd name="T16" fmla="*/ 393 w 447"/>
                  <a:gd name="T17" fmla="*/ 446 h 553"/>
                  <a:gd name="T18" fmla="*/ 433 w 447"/>
                  <a:gd name="T19" fmla="*/ 449 h 553"/>
                  <a:gd name="T20" fmla="*/ 421 w 447"/>
                  <a:gd name="T21" fmla="*/ 485 h 553"/>
                  <a:gd name="T22" fmla="*/ 194 w 447"/>
                  <a:gd name="T23" fmla="*/ 531 h 553"/>
                  <a:gd name="T24" fmla="*/ 0 w 447"/>
                  <a:gd name="T25" fmla="*/ 264 h 5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47" h="553">
                    <a:moveTo>
                      <a:pt x="0" y="264"/>
                    </a:moveTo>
                    <a:cubicBezTo>
                      <a:pt x="5" y="176"/>
                      <a:pt x="49" y="96"/>
                      <a:pt x="141" y="48"/>
                    </a:cubicBezTo>
                    <a:cubicBezTo>
                      <a:pt x="235" y="0"/>
                      <a:pt x="327" y="9"/>
                      <a:pt x="414" y="67"/>
                    </a:cubicBezTo>
                    <a:cubicBezTo>
                      <a:pt x="425" y="75"/>
                      <a:pt x="439" y="82"/>
                      <a:pt x="438" y="98"/>
                    </a:cubicBezTo>
                    <a:cubicBezTo>
                      <a:pt x="437" y="120"/>
                      <a:pt x="413" y="127"/>
                      <a:pt x="391" y="111"/>
                    </a:cubicBezTo>
                    <a:cubicBezTo>
                      <a:pt x="294" y="40"/>
                      <a:pt x="166" y="56"/>
                      <a:pt x="94" y="149"/>
                    </a:cubicBezTo>
                    <a:cubicBezTo>
                      <a:pt x="30" y="231"/>
                      <a:pt x="36" y="349"/>
                      <a:pt x="107" y="424"/>
                    </a:cubicBezTo>
                    <a:cubicBezTo>
                      <a:pt x="180" y="502"/>
                      <a:pt x="296" y="514"/>
                      <a:pt x="383" y="453"/>
                    </a:cubicBezTo>
                    <a:cubicBezTo>
                      <a:pt x="386" y="451"/>
                      <a:pt x="390" y="449"/>
                      <a:pt x="393" y="446"/>
                    </a:cubicBezTo>
                    <a:cubicBezTo>
                      <a:pt x="407" y="433"/>
                      <a:pt x="420" y="433"/>
                      <a:pt x="433" y="449"/>
                    </a:cubicBezTo>
                    <a:cubicBezTo>
                      <a:pt x="447" y="467"/>
                      <a:pt x="433" y="477"/>
                      <a:pt x="421" y="485"/>
                    </a:cubicBezTo>
                    <a:cubicBezTo>
                      <a:pt x="353" y="537"/>
                      <a:pt x="277" y="553"/>
                      <a:pt x="194" y="531"/>
                    </a:cubicBezTo>
                    <a:cubicBezTo>
                      <a:pt x="79" y="501"/>
                      <a:pt x="1" y="397"/>
                      <a:pt x="0" y="2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noProof="0" dirty="0"/>
              </a:p>
            </p:txBody>
          </p:sp>
          <p:sp>
            <p:nvSpPr>
              <p:cNvPr id="20" name="Freeform 6">
                <a:extLst>
                  <a:ext uri="{FF2B5EF4-FFF2-40B4-BE49-F238E27FC236}">
                    <a16:creationId xmlns:a16="http://schemas.microsoft.com/office/drawing/2014/main" id="{08A1D05F-5F61-4156-8C83-1A002AA1E8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12538" y="2590800"/>
                <a:ext cx="835025" cy="1673225"/>
              </a:xfrm>
              <a:custGeom>
                <a:avLst/>
                <a:gdLst>
                  <a:gd name="T0" fmla="*/ 0 w 196"/>
                  <a:gd name="T1" fmla="*/ 198 h 393"/>
                  <a:gd name="T2" fmla="*/ 157 w 196"/>
                  <a:gd name="T3" fmla="*/ 8 h 393"/>
                  <a:gd name="T4" fmla="*/ 192 w 196"/>
                  <a:gd name="T5" fmla="*/ 22 h 393"/>
                  <a:gd name="T6" fmla="*/ 167 w 196"/>
                  <a:gd name="T7" fmla="*/ 56 h 393"/>
                  <a:gd name="T8" fmla="*/ 48 w 196"/>
                  <a:gd name="T9" fmla="*/ 198 h 393"/>
                  <a:gd name="T10" fmla="*/ 170 w 196"/>
                  <a:gd name="T11" fmla="*/ 339 h 393"/>
                  <a:gd name="T12" fmla="*/ 193 w 196"/>
                  <a:gd name="T13" fmla="*/ 372 h 393"/>
                  <a:gd name="T14" fmla="*/ 160 w 196"/>
                  <a:gd name="T15" fmla="*/ 387 h 393"/>
                  <a:gd name="T16" fmla="*/ 0 w 196"/>
                  <a:gd name="T17" fmla="*/ 198 h 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6" h="393">
                    <a:moveTo>
                      <a:pt x="0" y="198"/>
                    </a:moveTo>
                    <a:cubicBezTo>
                      <a:pt x="0" y="103"/>
                      <a:pt x="64" y="26"/>
                      <a:pt x="157" y="8"/>
                    </a:cubicBezTo>
                    <a:cubicBezTo>
                      <a:pt x="171" y="6"/>
                      <a:pt x="188" y="0"/>
                      <a:pt x="192" y="22"/>
                    </a:cubicBezTo>
                    <a:cubicBezTo>
                      <a:pt x="196" y="41"/>
                      <a:pt x="190" y="52"/>
                      <a:pt x="167" y="56"/>
                    </a:cubicBezTo>
                    <a:cubicBezTo>
                      <a:pt x="95" y="70"/>
                      <a:pt x="47" y="129"/>
                      <a:pt x="48" y="198"/>
                    </a:cubicBezTo>
                    <a:cubicBezTo>
                      <a:pt x="48" y="267"/>
                      <a:pt x="97" y="325"/>
                      <a:pt x="170" y="339"/>
                    </a:cubicBezTo>
                    <a:cubicBezTo>
                      <a:pt x="191" y="343"/>
                      <a:pt x="195" y="354"/>
                      <a:pt x="193" y="372"/>
                    </a:cubicBezTo>
                    <a:cubicBezTo>
                      <a:pt x="190" y="393"/>
                      <a:pt x="174" y="389"/>
                      <a:pt x="160" y="387"/>
                    </a:cubicBezTo>
                    <a:cubicBezTo>
                      <a:pt x="70" y="375"/>
                      <a:pt x="0" y="293"/>
                      <a:pt x="0" y="1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noProof="0" dirty="0"/>
              </a:p>
            </p:txBody>
          </p:sp>
        </p:grpSp>
      </p:grp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4D77C47B-CC1E-41DA-9146-5DFD630654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153348"/>
            <a:ext cx="10515600" cy="648543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6544123"/>
      </p:ext>
    </p:extLst>
  </p:cSld>
  <p:clrMapOvr>
    <a:masterClrMapping/>
  </p:clrMapOvr>
  <p:transition spd="med">
    <p:push dir="u"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60E0B501-22AA-4685-BE9B-A267F6F675A7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4" name="Freeform 5">
              <a:extLst>
                <a:ext uri="{FF2B5EF4-FFF2-40B4-BE49-F238E27FC236}">
                  <a16:creationId xmlns:a16="http://schemas.microsoft.com/office/drawing/2014/main" id="{5D0E179E-CA3D-4874-9ACD-F8990F48F4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A9C53936-B93A-4CF6-8766-2FA93ACFE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6" name="Freeform 7">
              <a:extLst>
                <a:ext uri="{FF2B5EF4-FFF2-40B4-BE49-F238E27FC236}">
                  <a16:creationId xmlns:a16="http://schemas.microsoft.com/office/drawing/2014/main" id="{5776DEA2-5422-4F51-B359-652B71274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A1F33A2-66F7-4D85-99DD-7B00F265AC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938" y="1825625"/>
            <a:ext cx="10837862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C2DFD46-BF74-47BA-A496-92ED1979C36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623665" y="6352937"/>
            <a:ext cx="769781" cy="23099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EF788279-D710-447A-9E71-4D1344575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89758977"/>
      </p:ext>
    </p:extLst>
  </p:cSld>
  <p:clrMapOvr>
    <a:masterClrMapping/>
  </p:clrMapOvr>
  <p:transition spd="med">
    <p:push dir="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C2A6B906-ACDA-40FD-8AC8-0B693AB12796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717F7366-5A99-4065-90C2-AE7DF5DD0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90A089CA-63B9-4456-B0B1-17C75EBFB98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2" name="Freeform 7">
              <a:extLst>
                <a:ext uri="{FF2B5EF4-FFF2-40B4-BE49-F238E27FC236}">
                  <a16:creationId xmlns:a16="http://schemas.microsoft.com/office/drawing/2014/main" id="{8D36B2D1-BCFE-43FC-8743-7B7A30E1AD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79DA8F4-EDD3-4D62-A90B-8C3C1AFB00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5938" y="1825625"/>
            <a:ext cx="5503862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0DA994-B4A9-447A-BEBF-3EA31D3755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32150F9-14BF-4DCB-884D-49596914C29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623665" y="6352937"/>
            <a:ext cx="769781" cy="23099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19DEF115-82C2-4E9D-A22C-8DA561FB3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92934224"/>
      </p:ext>
    </p:extLst>
  </p:cSld>
  <p:clrMapOvr>
    <a:masterClrMapping/>
  </p:clrMapOvr>
  <p:transition spd="med">
    <p:push dir="u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616F52B4-215E-4237-893C-E22B23804744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2" name="Freeform 5">
              <a:extLst>
                <a:ext uri="{FF2B5EF4-FFF2-40B4-BE49-F238E27FC236}">
                  <a16:creationId xmlns:a16="http://schemas.microsoft.com/office/drawing/2014/main" id="{B7C40C77-B795-4B07-B92D-2E8A566357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6E703A1E-5F10-4BB5-9D52-77CB6F599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22CEE04C-09CE-41CF-937D-EC2D3C23ECC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774CF4BA-8DCB-42CF-A2C4-D6AF95EE3F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593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67BA8B6E-A28D-4658-8C91-6CA7BD539B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5938" y="2505075"/>
            <a:ext cx="5157787" cy="3684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F73B3215-82DB-4DBF-9E77-3AE2308C69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5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Content Placeholder 5">
            <a:extLst>
              <a:ext uri="{FF2B5EF4-FFF2-40B4-BE49-F238E27FC236}">
                <a16:creationId xmlns:a16="http://schemas.microsoft.com/office/drawing/2014/main" id="{8DFD34E8-36CC-4FFE-926B-C170208FED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03383C6B-3BE4-4380-AF26-1C21492FCE8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623665" y="6352937"/>
            <a:ext cx="769781" cy="23099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5" name="Title 1">
            <a:extLst>
              <a:ext uri="{FF2B5EF4-FFF2-40B4-BE49-F238E27FC236}">
                <a16:creationId xmlns:a16="http://schemas.microsoft.com/office/drawing/2014/main" id="{AE3770E9-CB74-47B0-8229-91F6F7560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61794619"/>
      </p:ext>
    </p:extLst>
  </p:cSld>
  <p:clrMapOvr>
    <a:masterClrMapping/>
  </p:clrMapOvr>
  <p:transition spd="med">
    <p:push dir="u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C57825D7-DD33-4B70-BBBE-D46E7A5352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768485"/>
            <a:ext cx="5305662" cy="5305662"/>
          </a:xfrm>
          <a:custGeom>
            <a:avLst/>
            <a:gdLst>
              <a:gd name="connsiteX0" fmla="*/ 2652831 w 5305662"/>
              <a:gd name="connsiteY0" fmla="*/ 0 h 5305662"/>
              <a:gd name="connsiteX1" fmla="*/ 5305662 w 5305662"/>
              <a:gd name="connsiteY1" fmla="*/ 2652831 h 5305662"/>
              <a:gd name="connsiteX2" fmla="*/ 2652831 w 5305662"/>
              <a:gd name="connsiteY2" fmla="*/ 5305662 h 5305662"/>
              <a:gd name="connsiteX3" fmla="*/ 0 w 5305662"/>
              <a:gd name="connsiteY3" fmla="*/ 2652831 h 5305662"/>
              <a:gd name="connsiteX4" fmla="*/ 2652831 w 5305662"/>
              <a:gd name="connsiteY4" fmla="*/ 0 h 5305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5662" h="5305662">
                <a:moveTo>
                  <a:pt x="2652831" y="0"/>
                </a:moveTo>
                <a:cubicBezTo>
                  <a:pt x="4117949" y="0"/>
                  <a:pt x="5305662" y="1187713"/>
                  <a:pt x="5305662" y="2652831"/>
                </a:cubicBezTo>
                <a:cubicBezTo>
                  <a:pt x="5305662" y="4117949"/>
                  <a:pt x="4117949" y="5305662"/>
                  <a:pt x="2652831" y="5305662"/>
                </a:cubicBezTo>
                <a:cubicBezTo>
                  <a:pt x="1187713" y="5305662"/>
                  <a:pt x="0" y="4117949"/>
                  <a:pt x="0" y="2652831"/>
                </a:cubicBezTo>
                <a:cubicBezTo>
                  <a:pt x="0" y="1187713"/>
                  <a:pt x="1187713" y="0"/>
                  <a:pt x="2652831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 flipH="1">
            <a:off x="5400786" y="-2003509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19" name="Title 1">
            <a:extLst>
              <a:ext uri="{FF2B5EF4-FFF2-40B4-BE49-F238E27FC236}">
                <a16:creationId xmlns:a16="http://schemas.microsoft.com/office/drawing/2014/main" id="{19A1397F-1946-4CBE-9EC5-159C3CBC7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C535F2AB-153E-44A9-97BE-00553BEC17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6298D65-1027-4897-A948-DCEEF8FC3D9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623665" y="6352937"/>
            <a:ext cx="769781" cy="23099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107185743"/>
      </p:ext>
    </p:extLst>
  </p:cSld>
  <p:clrMapOvr>
    <a:masterClrMapping/>
  </p:clrMapOvr>
  <p:transition spd="med">
    <p:push dir="u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9F866E5C-B8AA-4805-B232-831BA01AAF16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F98614F0-2DA3-4F29-8CB3-D61424AC85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66D52F08-13EC-4AB4-BB79-89A5395A03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3" name="Freeform 7">
              <a:extLst>
                <a:ext uri="{FF2B5EF4-FFF2-40B4-BE49-F238E27FC236}">
                  <a16:creationId xmlns:a16="http://schemas.microsoft.com/office/drawing/2014/main" id="{2544236D-8C3A-41EF-9A68-C84A8A7D0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009D5C6-6206-4291-8037-67DC025F0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BEB643FD-AA85-4A43-8EBD-AFD10DD98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9001F313-F798-43BE-AFF0-A68C84C364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1881DEA-0ECB-4310-ADF5-4337ACB4338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472046" y="6307439"/>
            <a:ext cx="1073019" cy="321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310205"/>
      </p:ext>
    </p:extLst>
  </p:cSld>
  <p:clrMapOvr>
    <a:masterClrMapping/>
  </p:clrMapOvr>
  <p:transition spd="med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intStrokes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10142524" y="504697"/>
            <a:ext cx="1491903" cy="447694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2140839"/>
      </p:ext>
    </p:extLst>
  </p:cSld>
  <p:clrMapOvr>
    <a:masterClrMapping/>
  </p:clrMapOvr>
  <p:transition spd="med">
    <p:push dir="u"/>
  </p:transition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7333" userDrawn="1">
          <p15:clr>
            <a:srgbClr val="FBAE40"/>
          </p15:clr>
        </p15:guide>
        <p15:guide id="4" pos="36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087E09-D75F-4E26-B01E-A1A09BA2EA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7A70B7-7ADE-4E0B-B956-363B0B1AA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2563"/>
            <a:ext cx="10515600" cy="940181"/>
          </a:xfrm>
        </p:spPr>
        <p:txBody>
          <a:bodyPr anchor="b">
            <a:noAutofit/>
          </a:bodyPr>
          <a:lstStyle>
            <a:lvl1pPr algn="ctr">
              <a:defRPr sz="40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CB5603-8A62-4D45-B6EF-0D7E2D5FC4F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139388" y="1154832"/>
            <a:ext cx="7900525" cy="764460"/>
          </a:xfrm>
        </p:spPr>
        <p:txBody>
          <a:bodyPr>
            <a:noAutofit/>
          </a:bodyPr>
          <a:lstStyle>
            <a:lvl1pPr marL="0" indent="0" algn="ctr">
              <a:buNone/>
              <a:defRPr sz="18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Dummy Text Comes Here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5FC40B0-ED27-47E5-A3C2-32A8418567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intStrokes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547694" y="6330036"/>
            <a:ext cx="919314" cy="27587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8931D2A9-0B92-4197-8802-80424C14EA7E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3B74B0-30B9-45C2-9AE6-45D1978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rgbClr val="2C567A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B5A30B6B-EEDB-4142-8138-D50F5A307D7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993041" y="2270376"/>
            <a:ext cx="6206400" cy="4587625"/>
          </a:xfrm>
          <a:custGeom>
            <a:avLst/>
            <a:gdLst>
              <a:gd name="connsiteX0" fmla="*/ 3103200 w 6206400"/>
              <a:gd name="connsiteY0" fmla="*/ 0 h 4587625"/>
              <a:gd name="connsiteX1" fmla="*/ 6206400 w 6206400"/>
              <a:gd name="connsiteY1" fmla="*/ 3103200 h 4587625"/>
              <a:gd name="connsiteX2" fmla="*/ 5831861 w 6206400"/>
              <a:gd name="connsiteY2" fmla="*/ 4582370 h 4587625"/>
              <a:gd name="connsiteX3" fmla="*/ 5828668 w 6206400"/>
              <a:gd name="connsiteY3" fmla="*/ 4587625 h 4587625"/>
              <a:gd name="connsiteX4" fmla="*/ 377733 w 6206400"/>
              <a:gd name="connsiteY4" fmla="*/ 4587625 h 4587625"/>
              <a:gd name="connsiteX5" fmla="*/ 374540 w 6206400"/>
              <a:gd name="connsiteY5" fmla="*/ 4582370 h 4587625"/>
              <a:gd name="connsiteX6" fmla="*/ 0 w 6206400"/>
              <a:gd name="connsiteY6" fmla="*/ 3103200 h 4587625"/>
              <a:gd name="connsiteX7" fmla="*/ 3103200 w 6206400"/>
              <a:gd name="connsiteY7" fmla="*/ 0 h 4587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06400" h="4587625">
                <a:moveTo>
                  <a:pt x="3103200" y="0"/>
                </a:moveTo>
                <a:cubicBezTo>
                  <a:pt x="4817050" y="0"/>
                  <a:pt x="6206400" y="1389350"/>
                  <a:pt x="6206400" y="3103200"/>
                </a:cubicBezTo>
                <a:cubicBezTo>
                  <a:pt x="6206400" y="3638778"/>
                  <a:pt x="6070721" y="4142667"/>
                  <a:pt x="5831861" y="4582370"/>
                </a:cubicBezTo>
                <a:lnTo>
                  <a:pt x="5828668" y="4587625"/>
                </a:lnTo>
                <a:lnTo>
                  <a:pt x="377733" y="4587625"/>
                </a:lnTo>
                <a:lnTo>
                  <a:pt x="374540" y="4582370"/>
                </a:lnTo>
                <a:cubicBezTo>
                  <a:pt x="135679" y="4142667"/>
                  <a:pt x="0" y="3638778"/>
                  <a:pt x="0" y="3103200"/>
                </a:cubicBezTo>
                <a:cubicBezTo>
                  <a:pt x="0" y="1389350"/>
                  <a:pt x="1389350" y="0"/>
                  <a:pt x="3103200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50495570"/>
      </p:ext>
    </p:extLst>
  </p:cSld>
  <p:clrMapOvr>
    <a:masterClrMapping/>
  </p:clrMapOvr>
  <p:transition spd="med">
    <p:push dir="u"/>
  </p:transition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0" y="1825625"/>
            <a:ext cx="4914189" cy="4351338"/>
          </a:xfrm>
        </p:spPr>
        <p:txBody>
          <a:bodyPr lIns="0" tIns="0" rIns="0" bIns="0">
            <a:no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623665" y="6352937"/>
            <a:ext cx="769781" cy="23099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26619E66-5354-4D60-8529-27917AC037C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4648" y="0"/>
            <a:ext cx="6307353" cy="5780372"/>
          </a:xfrm>
          <a:custGeom>
            <a:avLst/>
            <a:gdLst>
              <a:gd name="connsiteX0" fmla="*/ 760444 w 6307353"/>
              <a:gd name="connsiteY0" fmla="*/ 0 h 5780372"/>
              <a:gd name="connsiteX1" fmla="*/ 6307353 w 6307353"/>
              <a:gd name="connsiteY1" fmla="*/ 0 h 5780372"/>
              <a:gd name="connsiteX2" fmla="*/ 6307353 w 6307353"/>
              <a:gd name="connsiteY2" fmla="*/ 4515612 h 5780372"/>
              <a:gd name="connsiteX3" fmla="*/ 6110746 w 6307353"/>
              <a:gd name="connsiteY3" fmla="*/ 4731934 h 5780372"/>
              <a:gd name="connsiteX4" fmla="*/ 3579592 w 6307353"/>
              <a:gd name="connsiteY4" fmla="*/ 5780372 h 5780372"/>
              <a:gd name="connsiteX5" fmla="*/ 0 w 6307353"/>
              <a:gd name="connsiteY5" fmla="*/ 2200780 h 5780372"/>
              <a:gd name="connsiteX6" fmla="*/ 611338 w 6307353"/>
              <a:gd name="connsiteY6" fmla="*/ 199396 h 5780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07353" h="5780372">
                <a:moveTo>
                  <a:pt x="760444" y="0"/>
                </a:moveTo>
                <a:lnTo>
                  <a:pt x="6307353" y="0"/>
                </a:lnTo>
                <a:lnTo>
                  <a:pt x="6307353" y="4515612"/>
                </a:lnTo>
                <a:lnTo>
                  <a:pt x="6110746" y="4731934"/>
                </a:lnTo>
                <a:cubicBezTo>
                  <a:pt x="5462967" y="5379713"/>
                  <a:pt x="4568069" y="5780372"/>
                  <a:pt x="3579592" y="5780372"/>
                </a:cubicBezTo>
                <a:cubicBezTo>
                  <a:pt x="1602638" y="5780372"/>
                  <a:pt x="0" y="4177734"/>
                  <a:pt x="0" y="2200780"/>
                </a:cubicBezTo>
                <a:cubicBezTo>
                  <a:pt x="0" y="1459422"/>
                  <a:pt x="225371" y="770703"/>
                  <a:pt x="611338" y="199396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E646B4F-6CCB-724C-9D5E-6D5770023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 lIns="0" tIns="0" rIns="0" bIns="0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96208438"/>
      </p:ext>
    </p:extLst>
  </p:cSld>
  <p:clrMapOvr>
    <a:masterClrMapping/>
  </p:clrMapOvr>
  <p:transition spd="med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 lIns="0" tIns="0" rIns="0" bIns="0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8960" y="1825625"/>
            <a:ext cx="4914189" cy="4351338"/>
          </a:xfrm>
        </p:spPr>
        <p:txBody>
          <a:bodyPr lIns="0" tIns="0" rIns="0" bIns="0">
            <a:no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623665" y="6352937"/>
            <a:ext cx="769781" cy="23099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415693-E2CB-4DB4-B07C-2F96B0CAB302}"/>
              </a:ext>
            </a:extLst>
          </p:cNvPr>
          <p:cNvSpPr/>
          <p:nvPr userDrawn="1"/>
        </p:nvSpPr>
        <p:spPr>
          <a:xfrm>
            <a:off x="7854462" y="988536"/>
            <a:ext cx="4329129" cy="4880927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4C1BF67-E354-4E04-8F94-BABF2B7D1AFB}"/>
              </a:ext>
            </a:extLst>
          </p:cNvPr>
          <p:cNvSpPr/>
          <p:nvPr userDrawn="1"/>
        </p:nvSpPr>
        <p:spPr>
          <a:xfrm>
            <a:off x="5107816" y="633613"/>
            <a:ext cx="5571908" cy="5571906"/>
          </a:xfrm>
          <a:prstGeom prst="ellipse">
            <a:avLst/>
          </a:prstGeom>
          <a:solidFill>
            <a:schemeClr val="bg2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Picture Placeholder 5">
            <a:extLst>
              <a:ext uri="{FF2B5EF4-FFF2-40B4-BE49-F238E27FC236}">
                <a16:creationId xmlns:a16="http://schemas.microsoft.com/office/drawing/2014/main" id="{FF6AC390-6F85-4B64-AE7A-E8E0D8FC89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55212" y="988536"/>
            <a:ext cx="4884848" cy="4884848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69986162"/>
      </p:ext>
    </p:extLst>
  </p:cSld>
  <p:clrMapOvr>
    <a:masterClrMapping/>
  </p:clrMapOvr>
  <p:transition spd="med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12E4E194-63F1-4D43-AC02-75733DF045E9}"/>
              </a:ext>
            </a:extLst>
          </p:cNvPr>
          <p:cNvSpPr/>
          <p:nvPr userDrawn="1"/>
        </p:nvSpPr>
        <p:spPr>
          <a:xfrm>
            <a:off x="8308181" y="1630018"/>
            <a:ext cx="3883819" cy="43732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799E3E2-888B-2343-9A63-F84C03265CB5}"/>
              </a:ext>
            </a:extLst>
          </p:cNvPr>
          <p:cNvSpPr>
            <a:spLocks noChangeAspect="1"/>
          </p:cNvSpPr>
          <p:nvPr userDrawn="1"/>
        </p:nvSpPr>
        <p:spPr>
          <a:xfrm>
            <a:off x="9833702" y="1823757"/>
            <a:ext cx="832104" cy="832104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Picture Placeholder 11">
            <a:extLst>
              <a:ext uri="{FF2B5EF4-FFF2-40B4-BE49-F238E27FC236}">
                <a16:creationId xmlns:a16="http://schemas.microsoft.com/office/drawing/2014/main" id="{8FEDE8EF-5B7A-A741-9A56-D365CAE01B6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998318" y="1988373"/>
            <a:ext cx="502873" cy="502873"/>
          </a:xfrm>
          <a:prstGeom prst="rect">
            <a:avLst/>
          </a:prstGeom>
          <a:noFill/>
        </p:spPr>
        <p:txBody>
          <a:bodyPr lIns="0" rIns="0" anchor="ctr">
            <a:no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755C1FB-E61C-4BBC-8179-D34908DEA1B6}"/>
              </a:ext>
            </a:extLst>
          </p:cNvPr>
          <p:cNvSpPr/>
          <p:nvPr userDrawn="1"/>
        </p:nvSpPr>
        <p:spPr>
          <a:xfrm>
            <a:off x="0" y="1630018"/>
            <a:ext cx="3883819" cy="43732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C1E0992-271E-4948-9461-C7AA54AF8FEA}"/>
              </a:ext>
            </a:extLst>
          </p:cNvPr>
          <p:cNvSpPr>
            <a:spLocks noChangeAspect="1"/>
          </p:cNvSpPr>
          <p:nvPr userDrawn="1"/>
        </p:nvSpPr>
        <p:spPr>
          <a:xfrm>
            <a:off x="1526011" y="1823757"/>
            <a:ext cx="832104" cy="832104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19126" y="3207024"/>
            <a:ext cx="3445566" cy="2504663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623665" y="6352937"/>
            <a:ext cx="769781" cy="23099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5B71D50-AA4B-4E0C-8F6A-0F64F2C8A8C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83819" y="1630018"/>
            <a:ext cx="4424362" cy="4373217"/>
          </a:xfr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147C9C38-5B17-467D-B581-EF28ECB11E80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527490" y="3207024"/>
            <a:ext cx="3445200" cy="2504663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B88DD7-AEB5-4718-AF2D-28B5B91ED715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219126" y="2711636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800" b="1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F694448B-800C-40EF-8F61-18C018E8374C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527124" y="2711636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800" b="1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83B974E-5202-4EAD-9D55-4129C84BAE8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690627" y="1988373"/>
            <a:ext cx="502873" cy="502873"/>
          </a:xfrm>
          <a:prstGeom prst="rect">
            <a:avLst/>
          </a:prstGeom>
          <a:noFill/>
        </p:spPr>
        <p:txBody>
          <a:bodyPr lIns="0" rIns="0" anchor="ctr">
            <a:no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4852636-0245-434F-B5FF-DCCE461F66AB}"/>
              </a:ext>
            </a:extLst>
          </p:cNvPr>
          <p:cNvSpPr/>
          <p:nvPr userDrawn="1"/>
        </p:nvSpPr>
        <p:spPr>
          <a:xfrm>
            <a:off x="4135409" y="1630017"/>
            <a:ext cx="3883819" cy="43732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38661E8-E027-46DA-89F4-B7C10D05254C}"/>
              </a:ext>
            </a:extLst>
          </p:cNvPr>
          <p:cNvSpPr>
            <a:spLocks noChangeAspect="1"/>
          </p:cNvSpPr>
          <p:nvPr userDrawn="1"/>
        </p:nvSpPr>
        <p:spPr>
          <a:xfrm>
            <a:off x="5661266" y="1834605"/>
            <a:ext cx="832104" cy="832104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41033213"/>
      </p:ext>
    </p:extLst>
  </p:cSld>
  <p:clrMapOvr>
    <a:masterClrMapping/>
  </p:clrMapOvr>
  <p:transition spd="med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1B6EB0C6-606C-4AFB-8FF8-AB43606B95BD}"/>
              </a:ext>
            </a:extLst>
          </p:cNvPr>
          <p:cNvSpPr/>
          <p:nvPr userDrawn="1"/>
        </p:nvSpPr>
        <p:spPr>
          <a:xfrm>
            <a:off x="6599236" y="4707908"/>
            <a:ext cx="5592763" cy="10064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5CE6D5A-A5C0-4B12-A26A-691D5743FA5C}"/>
              </a:ext>
            </a:extLst>
          </p:cNvPr>
          <p:cNvSpPr/>
          <p:nvPr userDrawn="1"/>
        </p:nvSpPr>
        <p:spPr>
          <a:xfrm>
            <a:off x="-82063" y="1648186"/>
            <a:ext cx="5709139" cy="10064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80934" y="2863158"/>
            <a:ext cx="4074002" cy="2846648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accent2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623665" y="6352937"/>
            <a:ext cx="769781" cy="23099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B88DD7-AEB5-4718-AF2D-28B5B91ED715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1309370" y="1903728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r">
              <a:buNone/>
              <a:defRPr sz="1800" b="1" cap="all" baseline="0">
                <a:solidFill>
                  <a:schemeClr val="accent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Topic 01 comes here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E5123CE7-2F8A-489B-BD99-0C2A33ADF49A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7327918" y="1648186"/>
            <a:ext cx="4074002" cy="2834508"/>
          </a:xfrm>
        </p:spPr>
        <p:txBody>
          <a:bodyPr lIns="0" tIns="0" rIns="0" bIns="0" anchor="b">
            <a:no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07730BCF-AC2A-4FEC-8F01-63964DB444CF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7475709" y="4963450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l">
              <a:buNone/>
              <a:defRPr sz="1800" b="1" cap="all" baseline="0">
                <a:solidFill>
                  <a:schemeClr val="accent3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Topic 02 comes here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919C8692-230B-D543-A7F7-4FD61B04D1C6}"/>
              </a:ext>
            </a:extLst>
          </p:cNvPr>
          <p:cNvSpPr>
            <a:spLocks noChangeAspect="1"/>
          </p:cNvSpPr>
          <p:nvPr userDrawn="1"/>
        </p:nvSpPr>
        <p:spPr>
          <a:xfrm>
            <a:off x="5084763" y="1652762"/>
            <a:ext cx="1001899" cy="100189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Picture Placeholder 11">
            <a:extLst>
              <a:ext uri="{FF2B5EF4-FFF2-40B4-BE49-F238E27FC236}">
                <a16:creationId xmlns:a16="http://schemas.microsoft.com/office/drawing/2014/main" id="{E150BFC7-A11D-CC46-B5A2-8BD93C269506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5282969" y="1850968"/>
            <a:ext cx="605487" cy="605487"/>
          </a:xfrm>
          <a:prstGeom prst="rect">
            <a:avLst/>
          </a:prstGeom>
          <a:noFill/>
        </p:spPr>
        <p:txBody>
          <a:bodyPr lIns="0" rIns="0" anchor="ctr">
            <a:norm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F95B55F4-B501-3440-8904-A1C7F049CBE8}"/>
              </a:ext>
            </a:extLst>
          </p:cNvPr>
          <p:cNvSpPr>
            <a:spLocks noChangeAspect="1"/>
          </p:cNvSpPr>
          <p:nvPr userDrawn="1"/>
        </p:nvSpPr>
        <p:spPr>
          <a:xfrm>
            <a:off x="6100576" y="4707907"/>
            <a:ext cx="1001899" cy="1001899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9" name="Picture Placeholder 11">
            <a:extLst>
              <a:ext uri="{FF2B5EF4-FFF2-40B4-BE49-F238E27FC236}">
                <a16:creationId xmlns:a16="http://schemas.microsoft.com/office/drawing/2014/main" id="{F2116994-BE3E-6A43-9C15-E71BA8EC821F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298782" y="4906113"/>
            <a:ext cx="605487" cy="605487"/>
          </a:xfrm>
          <a:prstGeom prst="rect">
            <a:avLst/>
          </a:prstGeom>
          <a:noFill/>
        </p:spPr>
        <p:txBody>
          <a:bodyPr lIns="0" rIns="0" anchor="ctr">
            <a:norm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891400919"/>
      </p:ext>
    </p:extLst>
  </p:cSld>
  <p:clrMapOvr>
    <a:masterClrMapping/>
  </p:clrMapOvr>
  <p:transition spd="med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70E2287-0F7B-4DD3-A805-DB19BBF3C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B0944B4-FE4A-459A-85B1-3476FE6C4C4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623665" y="6352937"/>
            <a:ext cx="769781" cy="23099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64760694"/>
      </p:ext>
    </p:extLst>
  </p:cSld>
  <p:clrMapOvr>
    <a:masterClrMapping/>
  </p:clrMapOvr>
  <p:transition spd="med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431CD316-21C7-4FA9-A45A-374D6AE71ED5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36" name="Freeform 5">
              <a:extLst>
                <a:ext uri="{FF2B5EF4-FFF2-40B4-BE49-F238E27FC236}">
                  <a16:creationId xmlns:a16="http://schemas.microsoft.com/office/drawing/2014/main" id="{E107D9FB-3967-4583-A9DA-6787AF712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7" name="Freeform 6">
              <a:extLst>
                <a:ext uri="{FF2B5EF4-FFF2-40B4-BE49-F238E27FC236}">
                  <a16:creationId xmlns:a16="http://schemas.microsoft.com/office/drawing/2014/main" id="{138D5FEB-37FF-4F26-B625-CE2BE91FF2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8" name="Freeform 7">
              <a:extLst>
                <a:ext uri="{FF2B5EF4-FFF2-40B4-BE49-F238E27FC236}">
                  <a16:creationId xmlns:a16="http://schemas.microsoft.com/office/drawing/2014/main" id="{6C2B67E8-673C-422C-B021-296E2E2B952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687010E4-ADF2-486D-8DF7-B0FF38C6DADF}"/>
              </a:ext>
            </a:extLst>
          </p:cNvPr>
          <p:cNvSpPr/>
          <p:nvPr userDrawn="1"/>
        </p:nvSpPr>
        <p:spPr>
          <a:xfrm>
            <a:off x="954140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159AA79-2237-4A27-BBC2-D44032158D19}"/>
              </a:ext>
            </a:extLst>
          </p:cNvPr>
          <p:cNvSpPr/>
          <p:nvPr userDrawn="1"/>
        </p:nvSpPr>
        <p:spPr>
          <a:xfrm>
            <a:off x="3807539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272B962-9566-42D2-B4C3-E7AA81884A83}"/>
              </a:ext>
            </a:extLst>
          </p:cNvPr>
          <p:cNvSpPr/>
          <p:nvPr userDrawn="1"/>
        </p:nvSpPr>
        <p:spPr>
          <a:xfrm>
            <a:off x="6646275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9733285-016C-4C38-816C-83D30C075C70}"/>
              </a:ext>
            </a:extLst>
          </p:cNvPr>
          <p:cNvSpPr/>
          <p:nvPr userDrawn="1"/>
        </p:nvSpPr>
        <p:spPr>
          <a:xfrm>
            <a:off x="9498658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F40DBA4-AB63-4B47-B37F-BCC3D59B5392}"/>
              </a:ext>
            </a:extLst>
          </p:cNvPr>
          <p:cNvSpPr/>
          <p:nvPr userDrawn="1"/>
        </p:nvSpPr>
        <p:spPr>
          <a:xfrm>
            <a:off x="4011967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33EF0AFB-D099-4FF1-8963-7DA87268867F}"/>
              </a:ext>
            </a:extLst>
          </p:cNvPr>
          <p:cNvSpPr/>
          <p:nvPr userDrawn="1"/>
        </p:nvSpPr>
        <p:spPr>
          <a:xfrm>
            <a:off x="6850703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6872C96E-9AF3-4FA0-8180-C213C7F2209E}"/>
              </a:ext>
            </a:extLst>
          </p:cNvPr>
          <p:cNvSpPr/>
          <p:nvPr userDrawn="1"/>
        </p:nvSpPr>
        <p:spPr>
          <a:xfrm>
            <a:off x="9703086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3A08BE29-CFA5-4E0D-9DBE-A430AE1B8072}"/>
              </a:ext>
            </a:extLst>
          </p:cNvPr>
          <p:cNvSpPr/>
          <p:nvPr userDrawn="1"/>
        </p:nvSpPr>
        <p:spPr>
          <a:xfrm>
            <a:off x="1158568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70E2287-0F7B-4DD3-A805-DB19BBF3C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B0944B4-FE4A-459A-85B1-3476FE6C4C4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623665" y="6352937"/>
            <a:ext cx="769781" cy="23099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B995BE-66C2-4379-885F-4BE069DA39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03638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9B56B6C6-9F3C-4E80-BBAD-280E697B895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957037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54704160-1ED7-4B90-8963-0F887C73E94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95773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36610597-6A76-4A06-82A5-A8FFC5BAEA0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648156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FF56D2E5-86E4-473A-A62F-B7029E5B2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454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93934E34-6CC7-492D-9515-EBEC72EFF4CB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524454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E4E27467-A1AA-4773-AAB5-A96267FBD712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3377853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6CABD5EB-4A8B-448B-8ED1-B8B420815B2D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3377853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0D86883C-E501-47FF-AE1A-E9CE8B71B421}"/>
              </a:ext>
            </a:extLst>
          </p:cNvPr>
          <p:cNvSpPr>
            <a:spLocks noGrp="1"/>
          </p:cNvSpPr>
          <p:nvPr>
            <p:ph idx="20"/>
          </p:nvPr>
        </p:nvSpPr>
        <p:spPr>
          <a:xfrm>
            <a:off x="6216589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3683A037-F698-4CC9-904D-F377D71F690F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6216589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0A095594-2B82-44ED-8C9B-DA7C4D3D2872}"/>
              </a:ext>
            </a:extLst>
          </p:cNvPr>
          <p:cNvSpPr>
            <a:spLocks noGrp="1"/>
          </p:cNvSpPr>
          <p:nvPr>
            <p:ph idx="22"/>
          </p:nvPr>
        </p:nvSpPr>
        <p:spPr>
          <a:xfrm>
            <a:off x="9068972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54CDD46A-22ED-48F5-9B5F-13B1B5C4B320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9068972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</p:spTree>
    <p:extLst>
      <p:ext uri="{BB962C8B-B14F-4D97-AF65-F5344CB8AC3E}">
        <p14:creationId xmlns:p14="http://schemas.microsoft.com/office/powerpoint/2010/main" val="3876503811"/>
      </p:ext>
    </p:extLst>
  </p:cSld>
  <p:clrMapOvr>
    <a:masterClrMapping/>
  </p:clrMapOvr>
  <p:transition spd="med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C4D7FA-B85E-4477-8C62-94955B340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1226BB-3E56-4E7F-8172-7EC03C9F0B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5D08EF-72FB-4F19-9916-65815A9CA9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51F27F-98F9-A147-8986-34441C7B752D}" type="datetime1">
              <a:rPr lang="en-US" noProof="0" smtClean="0"/>
              <a:t>10/28/21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65084D-BC85-4A55-BD80-93876AD101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FDEF23-A140-4DD6-A0D0-A86BD4DF34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C71654-96A5-4280-94F3-931C61A9F92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47082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0" r:id="rId4"/>
    <p:sldLayoutId id="2147483661" r:id="rId5"/>
    <p:sldLayoutId id="2147483662" r:id="rId6"/>
    <p:sldLayoutId id="2147483663" r:id="rId7"/>
    <p:sldLayoutId id="2147483654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  <p:transition spd="med">
    <p:push dir="u"/>
  </p:transition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25" userDrawn="1">
          <p15:clr>
            <a:srgbClr val="F26B43"/>
          </p15:clr>
        </p15:guide>
        <p15:guide id="4" pos="734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7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EF7BD-FE81-4B20-8DC5-0B3EB736F9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43650" y="2173288"/>
            <a:ext cx="5652732" cy="2090808"/>
          </a:xfrm>
        </p:spPr>
        <p:txBody>
          <a:bodyPr/>
          <a:lstStyle/>
          <a:p>
            <a:r>
              <a:rPr lang="en-US" sz="2800" u="sng" dirty="0"/>
              <a:t>DESAFÍO  2 </a:t>
            </a:r>
            <a:br>
              <a:rPr lang="en-US" sz="2800" dirty="0"/>
            </a:br>
            <a:r>
              <a:rPr lang="es-ES" sz="2800" dirty="0"/>
              <a:t>prediciendo precios de propiedades</a:t>
            </a:r>
            <a:endParaRPr lang="en-US" sz="2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FF0EFE-C50F-44EB-8978-B97795477C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305661" cy="1719385"/>
          </a:xfrm>
        </p:spPr>
        <p:txBody>
          <a:bodyPr/>
          <a:lstStyle/>
          <a:p>
            <a:r>
              <a:rPr lang="es-ES" sz="1800" dirty="0"/>
              <a:t>GRUPO 5</a:t>
            </a:r>
          </a:p>
          <a:p>
            <a:r>
              <a:rPr lang="es-ES" dirty="0"/>
              <a:t>Diez, </a:t>
            </a:r>
            <a:r>
              <a:rPr lang="es-ES" dirty="0" err="1"/>
              <a:t>agustín</a:t>
            </a:r>
            <a:endParaRPr lang="es-ES" dirty="0"/>
          </a:p>
          <a:p>
            <a:r>
              <a:rPr lang="es-ES" dirty="0" err="1"/>
              <a:t>Kantor</a:t>
            </a:r>
            <a:r>
              <a:rPr lang="es-ES" dirty="0"/>
              <a:t>, luna</a:t>
            </a:r>
          </a:p>
          <a:p>
            <a:r>
              <a:rPr lang="es-ES" dirty="0"/>
              <a:t>Suárez Gurruchaga, </a:t>
            </a:r>
            <a:r>
              <a:rPr lang="es-ES" dirty="0" err="1"/>
              <a:t>carlos</a:t>
            </a:r>
            <a:r>
              <a:rPr lang="es-ES" dirty="0"/>
              <a:t> r.</a:t>
            </a:r>
            <a:endParaRPr lang="en-US" dirty="0"/>
          </a:p>
        </p:txBody>
      </p:sp>
      <p:pic>
        <p:nvPicPr>
          <p:cNvPr id="10" name="Picture Placeholder 9" descr="Abstract line art skyscrapers">
            <a:extLst>
              <a:ext uri="{FF2B5EF4-FFF2-40B4-BE49-F238E27FC236}">
                <a16:creationId xmlns:a16="http://schemas.microsoft.com/office/drawing/2014/main" id="{CF143FEA-6E93-4548-8A9B-318F437CD88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/>
          <a:stretch/>
        </p:blipFill>
        <p:spPr>
          <a:xfrm>
            <a:off x="710812" y="1596414"/>
            <a:ext cx="5305661" cy="3569922"/>
          </a:xfrm>
        </p:spPr>
      </p:pic>
    </p:spTree>
    <p:extLst>
      <p:ext uri="{BB962C8B-B14F-4D97-AF65-F5344CB8AC3E}">
        <p14:creationId xmlns:p14="http://schemas.microsoft.com/office/powerpoint/2010/main" val="3737989870"/>
      </p:ext>
    </p:extLst>
  </p:cSld>
  <p:clrMapOvr>
    <a:masterClrMapping/>
  </p:clrMapOvr>
  <p:transition spd="med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0882356-3569-7D4C-97AA-93B583DEC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noProof="0" smtClean="0"/>
              <a:pPr/>
              <a:t>10</a:t>
            </a:fld>
            <a:endParaRPr lang="en-US" noProof="0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052A933-766E-2F41-B392-F7164B8D895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515939" y="1622990"/>
            <a:ext cx="10193972" cy="4197518"/>
          </a:xfr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B161F062-B762-5547-842F-E92CC6124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556" y="577324"/>
            <a:ext cx="11150600" cy="920336"/>
          </a:xfrm>
        </p:spPr>
        <p:txBody>
          <a:bodyPr anchor="b">
            <a:normAutofit fontScale="90000"/>
          </a:bodyPr>
          <a:lstStyle/>
          <a:p>
            <a:r>
              <a:rPr lang="en-US" dirty="0"/>
              <a:t>ANÁLISIS DEL DATASET</a:t>
            </a:r>
            <a:br>
              <a:rPr lang="en-US" dirty="0"/>
            </a:br>
            <a:r>
              <a:rPr lang="en-US" sz="2000" b="0" dirty="0"/>
              <a:t>ANALISIS DE FEATURES CATEGORICAS (zona comunal)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150559"/>
      </p:ext>
    </p:extLst>
  </p:cSld>
  <p:clrMapOvr>
    <a:masterClrMapping/>
  </p:clrMapOvr>
  <p:transition spd="med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5BB13E9-1C38-2346-A6C5-83B9BDD36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noProof="0" smtClean="0"/>
              <a:pPr/>
              <a:t>11</a:t>
            </a:fld>
            <a:endParaRPr lang="en-US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E29569-CF9F-F24E-806E-619CB3C5E2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5938" y="1825625"/>
            <a:ext cx="10847758" cy="4351338"/>
          </a:xfrm>
        </p:spPr>
        <p:txBody>
          <a:bodyPr/>
          <a:lstStyle/>
          <a:p>
            <a:r>
              <a:rPr lang="en-AR" dirty="0"/>
              <a:t>Tomaremos una submuestra de 100 propiedades, y buscaremos con nuestro modelo OPORTUNIDADES DE COMPRA dentro de los departamentos de ésta submuestra.</a:t>
            </a:r>
          </a:p>
        </p:txBody>
      </p:sp>
      <p:sp>
        <p:nvSpPr>
          <p:cNvPr id="6" name="Title 4">
            <a:extLst>
              <a:ext uri="{FF2B5EF4-FFF2-40B4-BE49-F238E27FC236}">
                <a16:creationId xmlns:a16="http://schemas.microsoft.com/office/drawing/2014/main" id="{1CB4F544-1B7A-5549-BFC5-7F8EA4861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R" dirty="0"/>
              <a:t>OPORTUNIDADES</a:t>
            </a:r>
          </a:p>
        </p:txBody>
      </p:sp>
    </p:spTree>
    <p:extLst>
      <p:ext uri="{BB962C8B-B14F-4D97-AF65-F5344CB8AC3E}">
        <p14:creationId xmlns:p14="http://schemas.microsoft.com/office/powerpoint/2010/main" val="3509731189"/>
      </p:ext>
    </p:extLst>
  </p:cSld>
  <p:clrMapOvr>
    <a:masterClrMapping/>
  </p:clrMapOvr>
  <p:transition spd="med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28615FA-BB05-4B47-B4BB-A1963136BE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noProof="0" smtClean="0"/>
              <a:pPr/>
              <a:t>12</a:t>
            </a:fld>
            <a:endParaRPr lang="en-US" noProof="0" dirty="0"/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BE8E64F8-0286-414B-BF4B-E7E411213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R" dirty="0"/>
              <a:t>OPORTUNIDADES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3D407E8-633C-4C40-A199-2E9B0CCBCF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4400" y="1861203"/>
            <a:ext cx="3784281" cy="4740104"/>
          </a:xfrm>
          <a:prstGeom prst="rect">
            <a:avLst/>
          </a:prstGeom>
        </p:spPr>
      </p:pic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47BF70DE-5DF5-154D-A083-63C1A16DCF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74084" y="1166957"/>
            <a:ext cx="9089464" cy="4351338"/>
          </a:xfrm>
        </p:spPr>
        <p:txBody>
          <a:bodyPr/>
          <a:lstStyle/>
          <a:p>
            <a:r>
              <a:rPr lang="en-AR" dirty="0"/>
              <a:t>PORCENTAJE DE DEPARTAMENTOS SUBVALUADOS</a:t>
            </a:r>
          </a:p>
        </p:txBody>
      </p:sp>
    </p:spTree>
    <p:extLst>
      <p:ext uri="{BB962C8B-B14F-4D97-AF65-F5344CB8AC3E}">
        <p14:creationId xmlns:p14="http://schemas.microsoft.com/office/powerpoint/2010/main" val="1453734309"/>
      </p:ext>
    </p:extLst>
  </p:cSld>
  <p:clrMapOvr>
    <a:masterClrMapping/>
  </p:clrMapOvr>
  <p:transition spd="med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C0F8B60-D35B-6148-B747-AD747F9479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noProof="0" smtClean="0"/>
              <a:pPr/>
              <a:t>13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80D339A-4432-A14E-B98E-7DBF8BF2C7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369" y="545560"/>
            <a:ext cx="11150600" cy="920336"/>
          </a:xfrm>
        </p:spPr>
        <p:txBody>
          <a:bodyPr/>
          <a:lstStyle/>
          <a:p>
            <a:r>
              <a:rPr lang="en-AR" dirty="0"/>
              <a:t>OPORTUNIDADES</a:t>
            </a:r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494E39B6-33F7-8342-A0E7-95A6FE22D72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515938" y="2401698"/>
            <a:ext cx="9806231" cy="3720667"/>
          </a:xfr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B0CA898E-CD27-7445-AF64-E27507DDDA8D}"/>
              </a:ext>
            </a:extLst>
          </p:cNvPr>
          <p:cNvSpPr txBox="1"/>
          <p:nvPr/>
        </p:nvSpPr>
        <p:spPr>
          <a:xfrm>
            <a:off x="709369" y="1533535"/>
            <a:ext cx="961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R" dirty="0"/>
              <a:t>Tomamos como ejemplo las 5 propiedades con mayor ganancia potencial</a:t>
            </a:r>
          </a:p>
        </p:txBody>
      </p:sp>
    </p:spTree>
    <p:extLst>
      <p:ext uri="{BB962C8B-B14F-4D97-AF65-F5344CB8AC3E}">
        <p14:creationId xmlns:p14="http://schemas.microsoft.com/office/powerpoint/2010/main" val="4009306810"/>
      </p:ext>
    </p:extLst>
  </p:cSld>
  <p:clrMapOvr>
    <a:masterClrMapping/>
  </p:clrMapOvr>
  <p:transition spd="med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EC01802-6F8B-B34D-9798-993BBFBE6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noProof="0" smtClean="0"/>
              <a:pPr/>
              <a:t>14</a:t>
            </a:fld>
            <a:endParaRPr lang="en-US" noProof="0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425EE8A-3896-8A47-B5F4-EFE908437C5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04118" y="1701589"/>
            <a:ext cx="9208356" cy="4622092"/>
          </a:xfrm>
        </p:spPr>
      </p:pic>
      <p:sp>
        <p:nvSpPr>
          <p:cNvPr id="8" name="Title 4">
            <a:extLst>
              <a:ext uri="{FF2B5EF4-FFF2-40B4-BE49-F238E27FC236}">
                <a16:creationId xmlns:a16="http://schemas.microsoft.com/office/drawing/2014/main" id="{73014C06-432B-A04B-A4BE-83464CF163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R" dirty="0"/>
              <a:t>OPORTUNIDADES</a:t>
            </a:r>
          </a:p>
        </p:txBody>
      </p:sp>
    </p:spTree>
    <p:extLst>
      <p:ext uri="{BB962C8B-B14F-4D97-AF65-F5344CB8AC3E}">
        <p14:creationId xmlns:p14="http://schemas.microsoft.com/office/powerpoint/2010/main" val="2608811926"/>
      </p:ext>
    </p:extLst>
  </p:cSld>
  <p:clrMapOvr>
    <a:masterClrMapping/>
  </p:clrMapOvr>
  <p:transition spd="med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E625AD3-6800-0647-B59A-B0B4791B0C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noProof="0" smtClean="0"/>
              <a:pPr/>
              <a:t>15</a:t>
            </a:fld>
            <a:endParaRPr lang="en-US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609B70-8D06-F444-A8C6-2B31B66DF3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5937" y="1825625"/>
            <a:ext cx="11027017" cy="4351338"/>
          </a:xfrm>
        </p:spPr>
        <p:txBody>
          <a:bodyPr/>
          <a:lstStyle/>
          <a:p>
            <a:pPr marL="0" indent="0">
              <a:buNone/>
            </a:pPr>
            <a:r>
              <a:rPr lang="en-AR" sz="3400" dirty="0"/>
              <a:t>CONCLUSION:</a:t>
            </a:r>
          </a:p>
          <a:p>
            <a:r>
              <a:rPr lang="en-AR" dirty="0"/>
              <a:t>Si por ejemplo tomasemos los 5 departamentos mas subvaluados, con una inversion de U$D 1.036.558,98, se podria obtener U$D 1.616.210,56, esto es casi un </a:t>
            </a:r>
            <a:r>
              <a:rPr lang="en-AR" b="1" dirty="0"/>
              <a:t>56 % de rentabilidad</a:t>
            </a:r>
            <a:r>
              <a:rPr lang="en-AR" dirty="0"/>
              <a:t>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8FA6A82-4054-2C4B-B489-9EDA204C8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7" y="593981"/>
            <a:ext cx="11150600" cy="920336"/>
          </a:xfrm>
        </p:spPr>
        <p:txBody>
          <a:bodyPr/>
          <a:lstStyle/>
          <a:p>
            <a:r>
              <a:rPr lang="en-AR" dirty="0"/>
              <a:t>CONCLUSION </a:t>
            </a:r>
          </a:p>
        </p:txBody>
      </p:sp>
    </p:spTree>
    <p:extLst>
      <p:ext uri="{BB962C8B-B14F-4D97-AF65-F5344CB8AC3E}">
        <p14:creationId xmlns:p14="http://schemas.microsoft.com/office/powerpoint/2010/main" val="1104760816"/>
      </p:ext>
    </p:extLst>
  </p:cSld>
  <p:clrMapOvr>
    <a:masterClrMapping/>
  </p:clrMapOvr>
  <p:transition spd="med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D267E-E53B-48E1-87BB-358D7FE020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43650" y="2173288"/>
            <a:ext cx="4794250" cy="2090808"/>
          </a:xfrm>
        </p:spPr>
        <p:txBody>
          <a:bodyPr/>
          <a:lstStyle/>
          <a:p>
            <a:r>
              <a:rPr lang="es-AR" dirty="0"/>
              <a:t>Muchas gracias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529B1E-4DBF-40D3-A330-625375CF17D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AR" dirty="0"/>
              <a:t>Grupo 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818063"/>
      </p:ext>
    </p:extLst>
  </p:cSld>
  <p:clrMapOvr>
    <a:masterClrMapping/>
  </p:clrMapOvr>
  <p:transition spd="med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6B15EE-5385-43E8-BD2F-7971A4E92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contenido</a:t>
            </a:r>
            <a:endParaRPr lang="es-A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D72AF8-C423-47C7-8483-97CD8DD89E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noProof="0" smtClean="0"/>
              <a:pPr/>
              <a:t>2</a:t>
            </a:fld>
            <a:endParaRPr lang="en-US" noProof="0" dirty="0"/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8DEFFCC4-3861-4DEE-9FBE-C345CA319DF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45791002"/>
              </p:ext>
            </p:extLst>
          </p:nvPr>
        </p:nvGraphicFramePr>
        <p:xfrm>
          <a:off x="244476" y="1489830"/>
          <a:ext cx="5038724" cy="41616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12EE6F7E-2D7C-457B-A76B-606734F1A9F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7"/>
          <a:srcRect/>
          <a:stretch/>
        </p:blipFill>
        <p:spPr>
          <a:xfrm>
            <a:off x="5563906" y="988536"/>
            <a:ext cx="4662964" cy="4662964"/>
          </a:xfrm>
        </p:spPr>
      </p:pic>
    </p:spTree>
    <p:extLst>
      <p:ext uri="{BB962C8B-B14F-4D97-AF65-F5344CB8AC3E}">
        <p14:creationId xmlns:p14="http://schemas.microsoft.com/office/powerpoint/2010/main" val="2185666895"/>
      </p:ext>
    </p:extLst>
  </p:cSld>
  <p:clrMapOvr>
    <a:masterClrMapping/>
  </p:clrMapOvr>
  <p:transition spd="med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D004AFA-96E3-464F-A32B-448220B31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noProof="0" smtClean="0"/>
              <a:pPr/>
              <a:t>3</a:t>
            </a:fld>
            <a:endParaRPr lang="en-US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366670-2264-8047-993C-819FCA4E61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5938" y="1825625"/>
            <a:ext cx="10386524" cy="4351338"/>
          </a:xfrm>
        </p:spPr>
        <p:txBody>
          <a:bodyPr/>
          <a:lstStyle/>
          <a:p>
            <a:r>
              <a:rPr lang="en-AR" dirty="0"/>
              <a:t>Se busca crear un modelo de Regresion Lineal, que pueda estimar el PRECIO EN DOLARES POR METRO CUADRADO, de una propiedad.</a:t>
            </a:r>
          </a:p>
          <a:p>
            <a:endParaRPr lang="en-AR" dirty="0"/>
          </a:p>
          <a:p>
            <a:r>
              <a:rPr lang="en-GB" dirty="0" err="1"/>
              <a:t>Teniendo</a:t>
            </a:r>
            <a:r>
              <a:rPr lang="en-GB" dirty="0"/>
              <a:t> </a:t>
            </a:r>
            <a:r>
              <a:rPr lang="en-GB" dirty="0" err="1"/>
              <a:t>en</a:t>
            </a:r>
            <a:r>
              <a:rPr lang="en-GB" dirty="0"/>
              <a:t> </a:t>
            </a:r>
            <a:r>
              <a:rPr lang="en-GB" dirty="0" err="1"/>
              <a:t>cuenta</a:t>
            </a:r>
            <a:r>
              <a:rPr lang="en-GB" dirty="0"/>
              <a:t> que </a:t>
            </a:r>
            <a:r>
              <a:rPr lang="en-GB" dirty="0" err="1"/>
              <a:t>podría</a:t>
            </a:r>
            <a:r>
              <a:rPr lang="en-GB" dirty="0"/>
              <a:t> </a:t>
            </a:r>
            <a:r>
              <a:rPr lang="en-GB" dirty="0" err="1"/>
              <a:t>comprar</a:t>
            </a:r>
            <a:r>
              <a:rPr lang="en-GB" dirty="0"/>
              <a:t> y vender </a:t>
            </a:r>
            <a:r>
              <a:rPr lang="en-GB" dirty="0" err="1"/>
              <a:t>propiedades</a:t>
            </a:r>
            <a:r>
              <a:rPr lang="en-GB" dirty="0"/>
              <a:t> al </a:t>
            </a:r>
            <a:r>
              <a:rPr lang="en-GB" dirty="0" err="1"/>
              <a:t>precio</a:t>
            </a:r>
            <a:r>
              <a:rPr lang="en-GB" dirty="0"/>
              <a:t> de mercado (</a:t>
            </a:r>
            <a:r>
              <a:rPr lang="en-GB" dirty="0" err="1"/>
              <a:t>omitiendo</a:t>
            </a:r>
            <a:r>
              <a:rPr lang="en-GB" dirty="0"/>
              <a:t> </a:t>
            </a:r>
            <a:r>
              <a:rPr lang="en-GB" dirty="0" err="1"/>
              <a:t>costos</a:t>
            </a:r>
            <a:r>
              <a:rPr lang="en-GB" dirty="0"/>
              <a:t> de </a:t>
            </a:r>
            <a:r>
              <a:rPr lang="en-GB" dirty="0" err="1"/>
              <a:t>transacción</a:t>
            </a:r>
            <a:r>
              <a:rPr lang="en-GB" dirty="0"/>
              <a:t>), </a:t>
            </a:r>
          </a:p>
          <a:p>
            <a:pPr marL="0" indent="0">
              <a:buNone/>
            </a:pPr>
            <a:r>
              <a:rPr lang="en-GB" b="1" dirty="0"/>
              <a:t>¿ </a:t>
            </a:r>
            <a:r>
              <a:rPr lang="en-GB" b="1" dirty="0" err="1"/>
              <a:t>Cuáles</a:t>
            </a:r>
            <a:r>
              <a:rPr lang="en-GB" b="1" dirty="0"/>
              <a:t> de las </a:t>
            </a:r>
            <a:r>
              <a:rPr lang="en-GB" b="1" dirty="0" err="1"/>
              <a:t>propiedades</a:t>
            </a:r>
            <a:r>
              <a:rPr lang="en-GB" b="1" dirty="0"/>
              <a:t> de </a:t>
            </a:r>
            <a:r>
              <a:rPr lang="en-GB" b="1" dirty="0" err="1"/>
              <a:t>nuestro</a:t>
            </a:r>
            <a:r>
              <a:rPr lang="en-GB" b="1" dirty="0"/>
              <a:t> portfolio </a:t>
            </a:r>
            <a:r>
              <a:rPr lang="en-GB" b="1" dirty="0" err="1"/>
              <a:t>representan</a:t>
            </a:r>
            <a:r>
              <a:rPr lang="en-GB" b="1" dirty="0"/>
              <a:t> una </a:t>
            </a:r>
            <a:r>
              <a:rPr lang="en-GB" b="1" dirty="0" err="1"/>
              <a:t>buena</a:t>
            </a:r>
            <a:r>
              <a:rPr lang="en-GB" b="1" dirty="0"/>
              <a:t> </a:t>
            </a:r>
            <a:r>
              <a:rPr lang="en-GB" b="1" dirty="0" err="1"/>
              <a:t>oportunidad</a:t>
            </a:r>
            <a:r>
              <a:rPr lang="en-GB" b="1" dirty="0"/>
              <a:t> para </a:t>
            </a:r>
            <a:r>
              <a:rPr lang="en-GB" b="1" dirty="0" err="1"/>
              <a:t>comprar</a:t>
            </a:r>
            <a:r>
              <a:rPr lang="en-GB" b="1" dirty="0"/>
              <a:t> y </a:t>
            </a:r>
            <a:r>
              <a:rPr lang="en-GB" b="1" dirty="0" err="1"/>
              <a:t>luego</a:t>
            </a:r>
            <a:r>
              <a:rPr lang="en-GB" b="1" dirty="0"/>
              <a:t> vender a un </a:t>
            </a:r>
            <a:r>
              <a:rPr lang="en-GB" b="1" dirty="0" err="1"/>
              <a:t>mejor</a:t>
            </a:r>
            <a:r>
              <a:rPr lang="en-GB" b="1" dirty="0"/>
              <a:t> </a:t>
            </a:r>
            <a:r>
              <a:rPr lang="en-GB" b="1" dirty="0" err="1"/>
              <a:t>precio</a:t>
            </a:r>
            <a:r>
              <a:rPr lang="en-GB" b="1" dirty="0"/>
              <a:t> ? </a:t>
            </a:r>
            <a:endParaRPr lang="en-AR" b="1" dirty="0"/>
          </a:p>
          <a:p>
            <a:endParaRPr lang="en-AR" dirty="0"/>
          </a:p>
          <a:p>
            <a:endParaRPr lang="en-AR" dirty="0"/>
          </a:p>
          <a:p>
            <a:endParaRPr lang="en-AR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8742D25-8AC1-4348-8B39-10BC3C52FB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INTRODUCCION – PLANTEO DEL OBJETIVO</a:t>
            </a:r>
            <a:endParaRPr lang="en-AR" dirty="0"/>
          </a:p>
        </p:txBody>
      </p:sp>
    </p:spTree>
    <p:extLst>
      <p:ext uri="{BB962C8B-B14F-4D97-AF65-F5344CB8AC3E}">
        <p14:creationId xmlns:p14="http://schemas.microsoft.com/office/powerpoint/2010/main" val="2761364974"/>
      </p:ext>
    </p:extLst>
  </p:cSld>
  <p:clrMapOvr>
    <a:masterClrMapping/>
  </p:clrMapOvr>
  <p:transition spd="med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365E32E-F76B-4E44-A829-67B06FF58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noProof="0" smtClean="0"/>
              <a:pPr/>
              <a:t>4</a:t>
            </a:fld>
            <a:endParaRPr lang="en-US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5F2FAB-B575-C548-9722-A33FA5B349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5937" y="979868"/>
            <a:ext cx="11150600" cy="5350593"/>
          </a:xfrm>
        </p:spPr>
        <p:txBody>
          <a:bodyPr>
            <a:normAutofit/>
          </a:bodyPr>
          <a:lstStyle/>
          <a:p>
            <a:r>
              <a:rPr lang="en-AR" dirty="0"/>
              <a:t>El dataset que utilizamos es el que obtuvimos como resultado en el TP1, el cual solo contempla las propiedades ubicadas en Capital Federal, con un total de 12.164 propiedades: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5D2B112-FC2C-ED49-8924-1BB8C46B0D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7" y="48775"/>
            <a:ext cx="11150600" cy="920336"/>
          </a:xfrm>
        </p:spPr>
        <p:txBody>
          <a:bodyPr/>
          <a:lstStyle/>
          <a:p>
            <a:r>
              <a:rPr lang="en-GB" dirty="0" err="1"/>
              <a:t>Introduccion</a:t>
            </a:r>
            <a:r>
              <a:rPr lang="en-GB" dirty="0"/>
              <a:t> - D</a:t>
            </a:r>
            <a:r>
              <a:rPr lang="en-AR" dirty="0"/>
              <a:t>escripcion del dataset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DED307B-23AB-574A-A4C7-BF9E3B3604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1376" y="2331370"/>
            <a:ext cx="5416061" cy="4477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84606"/>
      </p:ext>
    </p:extLst>
  </p:cSld>
  <p:clrMapOvr>
    <a:masterClrMapping/>
  </p:clrMapOvr>
  <p:transition spd="med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5C6BAC-F3F8-4AA0-B332-02F663571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9EC71654-96A5-4280-94F3-931C61A9F92C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C50832-0B36-43C5-98EC-4CD165D78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326" y="666661"/>
            <a:ext cx="11150600" cy="920336"/>
          </a:xfrm>
        </p:spPr>
        <p:txBody>
          <a:bodyPr anchor="b">
            <a:normAutofit fontScale="90000"/>
          </a:bodyPr>
          <a:lstStyle/>
          <a:p>
            <a:r>
              <a:rPr lang="en-US" dirty="0"/>
              <a:t>ANÁLISIS DEL DATASET</a:t>
            </a:r>
            <a:br>
              <a:rPr lang="en-US" dirty="0"/>
            </a:br>
            <a:r>
              <a:rPr lang="en-US" sz="2000" b="0" dirty="0"/>
              <a:t>ANALISIS DE FEATURES CATEGORICAS (PLACE NAME)</a:t>
            </a:r>
            <a:br>
              <a:rPr lang="en-US" dirty="0"/>
            </a:b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2CA12EB-F19B-754A-8920-552BDF0F99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62" y="1586997"/>
            <a:ext cx="11569794" cy="3808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914737"/>
      </p:ext>
    </p:extLst>
  </p:cSld>
  <p:clrMapOvr>
    <a:masterClrMapping/>
  </p:clrMapOvr>
  <p:transition spd="med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0AD9736-40DD-A44E-843C-1830FBC06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noProof="0" smtClean="0"/>
              <a:pPr/>
              <a:t>6</a:t>
            </a:fld>
            <a:endParaRPr lang="en-US" noProof="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7BDD326-CBC3-F544-B6A8-63CB3C700E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938" y="1494063"/>
            <a:ext cx="9996714" cy="4147285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7B799505-9F7D-6B49-974E-2098220F78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185" y="573727"/>
            <a:ext cx="11150600" cy="920336"/>
          </a:xfrm>
        </p:spPr>
        <p:txBody>
          <a:bodyPr anchor="b">
            <a:normAutofit fontScale="90000"/>
          </a:bodyPr>
          <a:lstStyle/>
          <a:p>
            <a:r>
              <a:rPr lang="en-US" dirty="0"/>
              <a:t>ANÁLISIS DEL DATASET</a:t>
            </a:r>
            <a:br>
              <a:rPr lang="en-US" dirty="0"/>
            </a:br>
            <a:r>
              <a:rPr lang="en-US" sz="2000" b="0" dirty="0"/>
              <a:t>ANALISIS DE FEATURES CATEGORICAS (PLACE NAME)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1828920"/>
      </p:ext>
    </p:extLst>
  </p:cSld>
  <p:clrMapOvr>
    <a:masterClrMapping/>
  </p:clrMapOvr>
  <p:transition spd="med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A5D3337-C9EA-6540-A9A1-D7BFE3FAA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noProof="0" smtClean="0"/>
              <a:pPr/>
              <a:t>7</a:t>
            </a:fld>
            <a:endParaRPr lang="en-US" noProof="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268CBE7-D199-9640-A6EA-9C9C90D009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326" y="666661"/>
            <a:ext cx="11150600" cy="920336"/>
          </a:xfrm>
        </p:spPr>
        <p:txBody>
          <a:bodyPr anchor="b">
            <a:normAutofit fontScale="90000"/>
          </a:bodyPr>
          <a:lstStyle/>
          <a:p>
            <a:r>
              <a:rPr lang="en-US" dirty="0"/>
              <a:t>ANÁLISIS DEL DATASET</a:t>
            </a:r>
            <a:br>
              <a:rPr lang="en-US" dirty="0"/>
            </a:br>
            <a:r>
              <a:rPr lang="en-US" sz="2000" b="0" dirty="0"/>
              <a:t>ANALISIS DE FEATURES CATEGORICAS (</a:t>
            </a:r>
            <a:r>
              <a:rPr lang="en-US" sz="2000" b="0" dirty="0" err="1"/>
              <a:t>tipo</a:t>
            </a:r>
            <a:r>
              <a:rPr lang="en-US" sz="2000" b="0" dirty="0"/>
              <a:t> de </a:t>
            </a:r>
            <a:r>
              <a:rPr lang="en-US" sz="2000" b="0" dirty="0" err="1"/>
              <a:t>propiedad</a:t>
            </a:r>
            <a:r>
              <a:rPr lang="en-US" sz="2000" b="0" dirty="0"/>
              <a:t>)</a:t>
            </a:r>
            <a:br>
              <a:rPr lang="en-US" dirty="0"/>
            </a:br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1DAA3C8A-53AB-024F-94E1-BDB9BF19E2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335" y="1393382"/>
            <a:ext cx="9447664" cy="436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907085"/>
      </p:ext>
    </p:extLst>
  </p:cSld>
  <p:clrMapOvr>
    <a:masterClrMapping/>
  </p:clrMapOvr>
  <p:transition spd="med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2C2F34A-E03A-F140-8D02-41F8880B2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noProof="0" smtClean="0"/>
              <a:pPr/>
              <a:t>8</a:t>
            </a:fld>
            <a:endParaRPr lang="en-US" noProof="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4F80984-6490-3A4F-AEB6-32065552B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700" y="622543"/>
            <a:ext cx="11150600" cy="920336"/>
          </a:xfrm>
        </p:spPr>
        <p:txBody>
          <a:bodyPr anchor="b">
            <a:normAutofit fontScale="90000"/>
          </a:bodyPr>
          <a:lstStyle/>
          <a:p>
            <a:r>
              <a:rPr lang="en-US" dirty="0"/>
              <a:t>ANÁLISIS DEL DATASET</a:t>
            </a:r>
            <a:br>
              <a:rPr lang="en-US" dirty="0"/>
            </a:br>
            <a:r>
              <a:rPr lang="en-US" sz="2000" b="0" dirty="0"/>
              <a:t>ANALISIS DE FEATURES CATEGORICAS (</a:t>
            </a:r>
            <a:r>
              <a:rPr lang="en-US" sz="2000" b="0" dirty="0" err="1"/>
              <a:t>tipo</a:t>
            </a:r>
            <a:r>
              <a:rPr lang="en-US" sz="2000" b="0" dirty="0"/>
              <a:t> de </a:t>
            </a:r>
            <a:r>
              <a:rPr lang="en-US" sz="2000" b="0" dirty="0" err="1"/>
              <a:t>propiedad</a:t>
            </a:r>
            <a:r>
              <a:rPr lang="en-US" sz="2000" b="0" dirty="0"/>
              <a:t>)</a:t>
            </a:r>
            <a:br>
              <a:rPr lang="en-US" dirty="0"/>
            </a:b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ED4EBE6-30ED-E34A-A38F-28225D014B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764" y="1649276"/>
            <a:ext cx="10201060" cy="4126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142866"/>
      </p:ext>
    </p:extLst>
  </p:cSld>
  <p:clrMapOvr>
    <a:masterClrMapping/>
  </p:clrMapOvr>
  <p:transition spd="med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9E46AAE-325C-D641-9F03-12CE08FE0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noProof="0" smtClean="0"/>
              <a:pPr/>
              <a:t>9</a:t>
            </a:fld>
            <a:endParaRPr lang="en-US" noProof="0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C8BB86A-90DB-244A-9048-C4D8A1331E3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26599" y="1735809"/>
            <a:ext cx="10075863" cy="3981067"/>
          </a:xfr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0827761A-D807-4C4D-89C3-36D7A2DB1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700" y="528556"/>
            <a:ext cx="11150600" cy="920336"/>
          </a:xfrm>
        </p:spPr>
        <p:txBody>
          <a:bodyPr anchor="b">
            <a:normAutofit fontScale="90000"/>
          </a:bodyPr>
          <a:lstStyle/>
          <a:p>
            <a:r>
              <a:rPr lang="en-US" dirty="0"/>
              <a:t>ANÁLISIS DEL DATASET</a:t>
            </a:r>
            <a:br>
              <a:rPr lang="en-US" dirty="0"/>
            </a:br>
            <a:r>
              <a:rPr lang="en-US" sz="2000" b="0" dirty="0"/>
              <a:t>ANALISIS DE FEATURES CATEGORICAS (zona comunal)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2730204"/>
      </p:ext>
    </p:extLst>
  </p:cSld>
  <p:clrMapOvr>
    <a:masterClrMapping/>
  </p:clrMapOvr>
  <p:transition spd="med">
    <p:push dir="u"/>
  </p:transition>
</p:sld>
</file>

<file path=ppt/theme/theme1.xml><?xml version="1.0" encoding="utf-8"?>
<a:theme xmlns:a="http://schemas.openxmlformats.org/drawingml/2006/main" name="Office Theme">
  <a:themeElements>
    <a:clrScheme name="Contoso v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C567A"/>
      </a:accent1>
      <a:accent2>
        <a:srgbClr val="0072C7"/>
      </a:accent2>
      <a:accent3>
        <a:srgbClr val="0D1D51"/>
      </a:accent3>
      <a:accent4>
        <a:srgbClr val="666666"/>
      </a:accent4>
      <a:accent5>
        <a:srgbClr val="3C76A6"/>
      </a:accent5>
      <a:accent6>
        <a:srgbClr val="1E44BC"/>
      </a:accent6>
      <a:hlink>
        <a:srgbClr val="0563C1"/>
      </a:hlink>
      <a:folHlink>
        <a:srgbClr val="954F72"/>
      </a:folHlink>
    </a:clrScheme>
    <a:fontScheme name="Contoso v1">
      <a:majorFont>
        <a:latin typeface="Corbel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34076243_Blue spheres presentation_RVA_v5" id="{E4C0B511-76E7-4C07-AFEA-8FEA0A5A8C84}" vid="{3A463146-28EF-4F73-B63C-03710F66E2A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B0C07E3D-60A7-4F4E-8208-D9CCD01982C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31071E6-22AE-499A-B09C-BF21CF5F748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EA9B47F-3DD8-4645-81DC-B88780643C07}">
  <ds:schemaRefs>
    <ds:schemaRef ds:uri="http://www.w3.org/XML/1998/namespace"/>
    <ds:schemaRef ds:uri="http://purl.org/dc/dcmitype/"/>
    <ds:schemaRef ds:uri="http://schemas.microsoft.com/office/2006/documentManagement/types"/>
    <ds:schemaRef ds:uri="71af3243-3dd4-4a8d-8c0d-dd76da1f02a5"/>
    <ds:schemaRef ds:uri="http://purl.org/dc/elements/1.1/"/>
    <ds:schemaRef ds:uri="http://purl.org/dc/terms/"/>
    <ds:schemaRef ds:uri="http://schemas.openxmlformats.org/package/2006/metadata/core-properties"/>
    <ds:schemaRef ds:uri="http://schemas.microsoft.com/office/infopath/2007/PartnerControls"/>
    <ds:schemaRef ds:uri="16c05727-aa75-4e4a-9b5f-8a80a1165891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1709</TotalTime>
  <Words>328</Words>
  <Application>Microsoft Macintosh PowerPoint</Application>
  <PresentationFormat>Widescreen</PresentationFormat>
  <Paragraphs>56</Paragraphs>
  <Slides>16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Corbel</vt:lpstr>
      <vt:lpstr>Office Theme</vt:lpstr>
      <vt:lpstr>DESAFÍO  2  prediciendo precios de propiedades</vt:lpstr>
      <vt:lpstr>contenido</vt:lpstr>
      <vt:lpstr>INTRODUCCION – PLANTEO DEL OBJETIVO</vt:lpstr>
      <vt:lpstr>Introduccion - Descripcion del dataset</vt:lpstr>
      <vt:lpstr>ANÁLISIS DEL DATASET ANALISIS DE FEATURES CATEGORICAS (PLACE NAME) </vt:lpstr>
      <vt:lpstr>ANÁLISIS DEL DATASET ANALISIS DE FEATURES CATEGORICAS (PLACE NAME) </vt:lpstr>
      <vt:lpstr>ANÁLISIS DEL DATASET ANALISIS DE FEATURES CATEGORICAS (tipo de propiedad) </vt:lpstr>
      <vt:lpstr>ANÁLISIS DEL DATASET ANALISIS DE FEATURES CATEGORICAS (tipo de propiedad) </vt:lpstr>
      <vt:lpstr>ANÁLISIS DEL DATASET ANALISIS DE FEATURES CATEGORICAS (zona comunal) </vt:lpstr>
      <vt:lpstr>ANÁLISIS DEL DATASET ANALISIS DE FEATURES CATEGORICAS (zona comunal) </vt:lpstr>
      <vt:lpstr>OPORTUNIDADES</vt:lpstr>
      <vt:lpstr>OPORTUNIDADES</vt:lpstr>
      <vt:lpstr>OPORTUNIDADES</vt:lpstr>
      <vt:lpstr>OPORTUNIDADES</vt:lpstr>
      <vt:lpstr>CONCLUSION </vt:lpstr>
      <vt:lpstr>Muchas gracias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DESAFÍO  1  Análisis exploratorio de un dataset de precios de propiedades</dc:title>
  <dc:creator>Agustín Diez</dc:creator>
  <cp:lastModifiedBy>Microsoft Office User</cp:lastModifiedBy>
  <cp:revision>18</cp:revision>
  <dcterms:created xsi:type="dcterms:W3CDTF">2021-09-28T02:48:40Z</dcterms:created>
  <dcterms:modified xsi:type="dcterms:W3CDTF">2021-10-28T21:11:45Z</dcterms:modified>
</cp:coreProperties>
</file>

<file path=docProps/thumbnail.jpeg>
</file>